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28"/>
  </p:notesMasterIdLst>
  <p:sldIdLst>
    <p:sldId id="257" r:id="rId3"/>
    <p:sldId id="258" r:id="rId4"/>
    <p:sldId id="384" r:id="rId5"/>
    <p:sldId id="259" r:id="rId6"/>
    <p:sldId id="371" r:id="rId7"/>
    <p:sldId id="389" r:id="rId8"/>
    <p:sldId id="372" r:id="rId9"/>
    <p:sldId id="373" r:id="rId10"/>
    <p:sldId id="374" r:id="rId11"/>
    <p:sldId id="390" r:id="rId12"/>
    <p:sldId id="375" r:id="rId13"/>
    <p:sldId id="391" r:id="rId14"/>
    <p:sldId id="376" r:id="rId15"/>
    <p:sldId id="382" r:id="rId16"/>
    <p:sldId id="370" r:id="rId17"/>
    <p:sldId id="261" r:id="rId18"/>
    <p:sldId id="266" r:id="rId19"/>
    <p:sldId id="377" r:id="rId20"/>
    <p:sldId id="378" r:id="rId21"/>
    <p:sldId id="385" r:id="rId22"/>
    <p:sldId id="386" r:id="rId23"/>
    <p:sldId id="387" r:id="rId24"/>
    <p:sldId id="269" r:id="rId25"/>
    <p:sldId id="381" r:id="rId26"/>
    <p:sldId id="388" r:id="rId27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29"/>
      <p:bold r:id="rId30"/>
      <p:italic r:id="rId31"/>
      <p:boldItalic r:id="rId32"/>
    </p:embeddedFont>
    <p:embeddedFont>
      <p:font typeface="Fira Sans Medium" panose="020B0603050000020004" pitchFamily="34" charset="0"/>
      <p:regular r:id="rId33"/>
      <p:bold r:id="rId34"/>
      <p:italic r:id="rId35"/>
      <p:boldItalic r:id="rId36"/>
    </p:embeddedFont>
    <p:embeddedFont>
      <p:font typeface="Fira Sans SemiBold" panose="020B06030500000200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A4A3A4"/>
          </p15:clr>
        </p15:guide>
        <p15:guide id="4" orient="horz" pos="2984">
          <p15:clr>
            <a:srgbClr val="A4A3A4"/>
          </p15:clr>
        </p15:guide>
        <p15:guide id="5" orient="horz" pos="5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D23"/>
    <a:srgbClr val="054F77"/>
    <a:srgbClr val="5544FF"/>
    <a:srgbClr val="5265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C903B3-F1FD-11B7-11A5-8623552E9F91}" v="692" dt="2022-11-28T20:29:40.319"/>
    <p1510:client id="{36B3C74B-D888-4F4A-E6B7-95E2BFF1AE69}" v="412" dt="2022-11-28T19:10:28.786"/>
    <p1510:client id="{4C7F737C-EAC2-A60D-031D-3AE4744DB54B}" v="27" dt="2022-12-03T02:50:11.645"/>
    <p1510:client id="{58B7F1CA-55E8-E2C1-CEAD-021E453ACDDD}" v="31" dt="2022-12-02T23:31:13.109"/>
    <p1510:client id="{7C99402F-B54A-9E2C-397C-FA8D5B5A566F}" v="374" dt="2022-11-28T03:32:55.737"/>
    <p1510:client id="{C18FA065-E54D-37F0-4121-5E353A648E55}" v="232" dt="2022-12-03T02:16:07.105"/>
    <p1510:client id="{F33EFF82-FBAB-82CA-DA26-BAADEC93AFBE}" v="114" dt="2022-12-03T12:21:10.390"/>
    <p1510:client id="{FA33C988-8623-9CC0-19FB-91D05082C89B}" v="9" dt="2022-12-02T22:58:29.4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1.fntdata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0" Type="http://schemas.openxmlformats.org/officeDocument/2006/relationships/slide" Target="slides/slide18.xml"/><Relationship Id="rId41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69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2370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9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3352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652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142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7316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4838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4" name="Google Shape;1555;g9026751953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15" name="Google Shape;1556;g9026751953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5" name="Google Shape;2317;g929290261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96" name="Google Shape;2318;g929290261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19920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3598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730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9" name="Google Shape;1688;g929290261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20" name="Google Shape;1689;g929290261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73451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6096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444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6632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9163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5709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2374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07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6203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43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52344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52345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53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2354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52355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407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52408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52409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405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52406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81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52382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52383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40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5240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240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240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99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52400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96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2397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2398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92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52393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84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385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52386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2387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52388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49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52350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94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lvl1pPr>
          </a:lstStyle>
          <a:p>
            <a:endParaRPr/>
          </a:p>
        </p:txBody>
      </p:sp>
      <p:sp>
        <p:nvSpPr>
          <p:cNvPr id="1052395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89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2390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52391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7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4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48965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48966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56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52357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2358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2359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60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>
            <a:endParaRPr/>
          </a:p>
        </p:txBody>
      </p:sp>
      <p:sp>
        <p:nvSpPr>
          <p:cNvPr id="1052361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46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2347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52348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62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52363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64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365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52366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2367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</a:lvl9pPr>
          </a:lstStyle>
          <a:p>
            <a:endParaRPr/>
          </a:p>
        </p:txBody>
      </p:sp>
      <p:sp>
        <p:nvSpPr>
          <p:cNvPr id="1052368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51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lvl1pPr>
          </a:lstStyle>
          <a:p>
            <a:endParaRPr/>
          </a:p>
        </p:txBody>
      </p:sp>
      <p:sp>
        <p:nvSpPr>
          <p:cNvPr id="1052352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857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4857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7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237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5237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odsbrasil.gov.br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54;p13"/>
          <p:cNvGrpSpPr/>
          <p:nvPr/>
        </p:nvGrpSpPr>
        <p:grpSpPr>
          <a:xfrm>
            <a:off x="3197881" y="869375"/>
            <a:ext cx="5484547" cy="3866517"/>
            <a:chOff x="2523825" y="1354400"/>
            <a:chExt cx="4476450" cy="3155825"/>
          </a:xfrm>
        </p:grpSpPr>
        <p:sp>
          <p:nvSpPr>
            <p:cNvPr id="1048580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1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2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3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4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5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6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7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8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89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0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1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2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3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4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5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6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7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8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99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0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1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2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3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4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5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6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7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8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09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0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1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2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3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4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5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6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7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8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19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0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1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2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3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4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5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6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7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8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29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0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1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2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3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4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5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6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7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8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39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0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1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2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3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4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5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6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7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8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49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0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1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2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3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4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5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6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7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8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59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0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1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2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3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4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5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6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7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8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69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0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1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2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3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4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5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6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7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8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79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80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81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82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83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84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85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86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87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88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690" name="Google Shape;165;p13"/>
          <p:cNvSpPr txBox="1"/>
          <p:nvPr/>
        </p:nvSpPr>
        <p:spPr>
          <a:xfrm>
            <a:off x="238960" y="2795191"/>
            <a:ext cx="298514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Fira Sans"/>
                <a:ea typeface="Fira Sans"/>
                <a:cs typeface="Fira Sans"/>
                <a:sym typeface="Fira Sans"/>
              </a:rPr>
              <a:t>Grupo 04: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Fira Sans"/>
                <a:ea typeface="Fira Sans"/>
                <a:cs typeface="Fira Sans"/>
                <a:sym typeface="Fira Sans"/>
              </a:rPr>
              <a:t>Dalvan Cristian de Jesus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Fira Sans"/>
                <a:ea typeface="Fira Sans"/>
                <a:cs typeface="Fira Sans"/>
                <a:sym typeface="Fira Sans"/>
              </a:rPr>
              <a:t>Isaque David Guidotti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Fira Sans"/>
                <a:ea typeface="Fira Sans"/>
                <a:cs typeface="Fira Sans"/>
                <a:sym typeface="Fira Sans"/>
              </a:rPr>
              <a:t>Larissa Volsi dos Santos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Fira Sans"/>
                <a:ea typeface="Fira Sans"/>
                <a:cs typeface="Fira Sans"/>
                <a:sym typeface="Fira Sans"/>
              </a:rPr>
              <a:t>Paulo Alves Gomes Junior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Fira Sans"/>
                <a:ea typeface="Fira Sans"/>
                <a:cs typeface="Fira Sans"/>
                <a:sym typeface="Fira Sans"/>
              </a:rPr>
              <a:t>Thiago dos Santos Rodrigues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latin typeface="Fira Sans"/>
                <a:ea typeface="Fira Sans"/>
                <a:cs typeface="Fira Sans"/>
                <a:sym typeface="Fira Sans"/>
              </a:rPr>
              <a:t>Wagner José Lima dos Santos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AC6ED29-35EE-940A-9ED7-E2D34C37CD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2B1DFB65-942D-66F1-5484-180DABF8B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215" y="774466"/>
            <a:ext cx="3744776" cy="993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3. Requisitos funcionais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03735" y="948018"/>
            <a:ext cx="6696512" cy="390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RF05: Reconhecimento de fala e transcrição numérica. 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RF06: Reconhecimento de algarismos com a câmera do smartphone e transcrição numérica. 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RF07: Sistema de ajuda/suporte ao usuário através do WhatsApp. </a:t>
            </a: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53118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3. Requisitos </a:t>
            </a:r>
            <a:r>
              <a:rPr lang="en" sz="2500" u="sng" dirty="0">
                <a:latin typeface="Fira Sans Medium"/>
                <a:ea typeface="Fira Sans Medium"/>
                <a:cs typeface="Fira Sans Medium"/>
                <a:sym typeface="Fira Sans Medium"/>
              </a:rPr>
              <a:t>não</a:t>
            </a: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 funcionais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03735" y="948018"/>
            <a:ext cx="6696512" cy="390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RNF01: Tempo de resposta para requisição não deverá exceder 0,2 segundos.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RNF02: Interface gráfica simplificada.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RNF03: Plataforma Android/IOS/WEB.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RNF04: Requisitos mínimos do sistema: conexão com internet de 500KB.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5640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3. Requisitos </a:t>
            </a:r>
            <a:r>
              <a:rPr lang="en" sz="2500" u="sng" dirty="0">
                <a:latin typeface="Fira Sans Medium"/>
                <a:ea typeface="Fira Sans Medium"/>
                <a:cs typeface="Fira Sans Medium"/>
                <a:sym typeface="Fira Sans Medium"/>
              </a:rPr>
              <a:t>não</a:t>
            </a: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 funcionais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03735" y="948018"/>
            <a:ext cx="6696512" cy="390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RNF05: Comunicação de acesso ao servidor para guardar as informações dos clientes.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RNF06: Carregamento das últimas informações salvas em nuvem ao iniciar o aplicativo.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RNF07: O login deverá ser realizado pelo sistema de e-mail do Google/Facebook. </a:t>
            </a: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63587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15194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4. Logotipo 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1048768" name="CaixaDeTexto 1048767">
            <a:extLst>
              <a:ext uri="{FF2B5EF4-FFF2-40B4-BE49-F238E27FC236}">
                <a16:creationId xmlns:a16="http://schemas.microsoft.com/office/drawing/2014/main" id="{B61361D2-000A-7738-076A-733482799BB8}"/>
              </a:ext>
            </a:extLst>
          </p:cNvPr>
          <p:cNvSpPr txBox="1"/>
          <p:nvPr/>
        </p:nvSpPr>
        <p:spPr>
          <a:xfrm>
            <a:off x="3398438" y="1332200"/>
            <a:ext cx="2347117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2: Logotipo software </a:t>
            </a:r>
            <a:r>
              <a:rPr lang="pt-BR" sz="1000" dirty="0" err="1">
                <a:latin typeface="Fira Sans"/>
              </a:rPr>
              <a:t>Dismath</a:t>
            </a:r>
            <a:r>
              <a:rPr lang="pt-BR" sz="1000" dirty="0">
                <a:latin typeface="Fira Sans"/>
              </a:rPr>
              <a:t>. </a:t>
            </a:r>
          </a:p>
        </p:txBody>
      </p:sp>
      <p:sp>
        <p:nvSpPr>
          <p:cNvPr id="1048769" name="CaixaDeTexto 1048768">
            <a:extLst>
              <a:ext uri="{FF2B5EF4-FFF2-40B4-BE49-F238E27FC236}">
                <a16:creationId xmlns:a16="http://schemas.microsoft.com/office/drawing/2014/main" id="{974E7027-41EA-EAD7-CA70-CABDA177EF2A}"/>
              </a:ext>
            </a:extLst>
          </p:cNvPr>
          <p:cNvSpPr txBox="1"/>
          <p:nvPr/>
        </p:nvSpPr>
        <p:spPr>
          <a:xfrm>
            <a:off x="3764725" y="3778036"/>
            <a:ext cx="1614545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Fonte: Imagem do autor.</a:t>
            </a:r>
          </a:p>
        </p:txBody>
      </p:sp>
      <p:pic>
        <p:nvPicPr>
          <p:cNvPr id="2" name="Imagem 1" descr="Logotipo&#10;&#10;Descrição gerada automaticamente">
            <a:extLst>
              <a:ext uri="{FF2B5EF4-FFF2-40B4-BE49-F238E27FC236}">
                <a16:creationId xmlns:a16="http://schemas.microsoft.com/office/drawing/2014/main" id="{C9879873-C36D-8E0A-9F6B-499D0831D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97" y="1498173"/>
            <a:ext cx="8095661" cy="214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3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7767810" y="1600202"/>
            <a:ext cx="1191687" cy="1939056"/>
            <a:chOff x="5708988" y="2432357"/>
            <a:chExt cx="1191687" cy="1939056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1048770" name="Google Shape;2822;p31">
            <a:extLst>
              <a:ext uri="{FF2B5EF4-FFF2-40B4-BE49-F238E27FC236}">
                <a16:creationId xmlns:a16="http://schemas.microsoft.com/office/drawing/2014/main" id="{698EBDE3-AB03-FAB4-12CF-DC494482FC38}"/>
              </a:ext>
            </a:extLst>
          </p:cNvPr>
          <p:cNvSpPr txBox="1"/>
          <p:nvPr/>
        </p:nvSpPr>
        <p:spPr>
          <a:xfrm>
            <a:off x="710250" y="15194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4. Logotipo 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69" name="CaixaDeTexto 1048768">
            <a:extLst>
              <a:ext uri="{FF2B5EF4-FFF2-40B4-BE49-F238E27FC236}">
                <a16:creationId xmlns:a16="http://schemas.microsoft.com/office/drawing/2014/main" id="{696C142F-A695-622E-CD15-627FABFBFFD0}"/>
              </a:ext>
            </a:extLst>
          </p:cNvPr>
          <p:cNvSpPr txBox="1"/>
          <p:nvPr/>
        </p:nvSpPr>
        <p:spPr>
          <a:xfrm>
            <a:off x="254284" y="1091628"/>
            <a:ext cx="2347117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3: Logotipo software </a:t>
            </a:r>
            <a:r>
              <a:rPr lang="pt-BR" sz="1000" dirty="0" err="1">
                <a:latin typeface="Fira Sans"/>
              </a:rPr>
              <a:t>Dismath</a:t>
            </a:r>
            <a:r>
              <a:rPr lang="pt-BR" sz="1000" dirty="0">
                <a:latin typeface="Fira Sans"/>
              </a:rPr>
              <a:t>. </a:t>
            </a:r>
          </a:p>
        </p:txBody>
      </p:sp>
      <p:sp>
        <p:nvSpPr>
          <p:cNvPr id="1048773" name="CaixaDeTexto 1048772">
            <a:extLst>
              <a:ext uri="{FF2B5EF4-FFF2-40B4-BE49-F238E27FC236}">
                <a16:creationId xmlns:a16="http://schemas.microsoft.com/office/drawing/2014/main" id="{33455F0F-C2AA-5109-9B3C-40C6D36E8279}"/>
              </a:ext>
            </a:extLst>
          </p:cNvPr>
          <p:cNvSpPr txBox="1"/>
          <p:nvPr/>
        </p:nvSpPr>
        <p:spPr>
          <a:xfrm>
            <a:off x="494862" y="3405576"/>
            <a:ext cx="1614545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Fonte: Imagem do autor.</a:t>
            </a:r>
          </a:p>
        </p:txBody>
      </p:sp>
      <p:sp>
        <p:nvSpPr>
          <p:cNvPr id="1048772" name="TextBox 1048771">
            <a:extLst>
              <a:ext uri="{FF2B5EF4-FFF2-40B4-BE49-F238E27FC236}">
                <a16:creationId xmlns:a16="http://schemas.microsoft.com/office/drawing/2014/main" id="{271589AB-5619-84E9-24F6-35C15D250977}"/>
              </a:ext>
            </a:extLst>
          </p:cNvPr>
          <p:cNvSpPr txBox="1"/>
          <p:nvPr/>
        </p:nvSpPr>
        <p:spPr>
          <a:xfrm>
            <a:off x="2568032" y="2234613"/>
            <a:ext cx="465772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Fira Sans"/>
              </a:rPr>
              <a:t>A </a:t>
            </a:r>
            <a:r>
              <a:rPr lang="en-US" dirty="0" err="1">
                <a:latin typeface="Fira Sans"/>
              </a:rPr>
              <a:t>lâmpada</a:t>
            </a:r>
            <a:r>
              <a:rPr lang="en-US" dirty="0">
                <a:latin typeface="Fira Sans"/>
              </a:rPr>
              <a:t> </a:t>
            </a:r>
            <a:r>
              <a:rPr lang="en-US" dirty="0" err="1">
                <a:latin typeface="Fira Sans"/>
              </a:rPr>
              <a:t>simboliza</a:t>
            </a:r>
            <a:r>
              <a:rPr lang="en-US" dirty="0">
                <a:latin typeface="Fira Sans"/>
              </a:rPr>
              <a:t> </a:t>
            </a:r>
            <a:r>
              <a:rPr lang="en-US" dirty="0" err="1">
                <a:latin typeface="Fira Sans"/>
              </a:rPr>
              <a:t>ideias</a:t>
            </a:r>
            <a:r>
              <a:rPr lang="en-US" dirty="0">
                <a:latin typeface="Fira Sans"/>
              </a:rPr>
              <a:t> e </a:t>
            </a:r>
            <a:r>
              <a:rPr lang="en-US" dirty="0" err="1">
                <a:latin typeface="Fira Sans"/>
              </a:rPr>
              <a:t>criatividade</a:t>
            </a:r>
            <a:r>
              <a:rPr lang="en-US" dirty="0">
                <a:latin typeface="Fira Sans"/>
              </a:rPr>
              <a:t>.</a:t>
            </a:r>
          </a:p>
        </p:txBody>
      </p:sp>
      <p:pic>
        <p:nvPicPr>
          <p:cNvPr id="1048774" name="Imagem 1048773" descr="Logotipo, Ícone&#10;&#10;Descrição gerada automaticamente">
            <a:extLst>
              <a:ext uri="{FF2B5EF4-FFF2-40B4-BE49-F238E27FC236}">
                <a16:creationId xmlns:a16="http://schemas.microsoft.com/office/drawing/2014/main" id="{9E0C6584-5F29-83BB-2775-CDD606BD0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71" y="1632577"/>
            <a:ext cx="1295347" cy="147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571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80" name="CaixaDeTexto 1052379"/>
          <p:cNvSpPr txBox="1"/>
          <p:nvPr/>
        </p:nvSpPr>
        <p:spPr>
          <a:xfrm>
            <a:off x="491218" y="763898"/>
            <a:ext cx="7899623" cy="523220"/>
          </a:xfrm>
          <a:prstGeom prst="rect">
            <a:avLst/>
          </a:prstGeom>
        </p:spPr>
        <p:txBody>
          <a:bodyPr wrap="square" lIns="91440" tIns="45720" rIns="91440" bIns="45720" rtlCol="0" anchor="t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dirty="0" err="1">
                <a:solidFill>
                  <a:srgbClr val="000000"/>
                </a:solidFill>
                <a:latin typeface="Fira Sans Medium"/>
              </a:rPr>
              <a:t>Estudos</a:t>
            </a:r>
            <a:r>
              <a:rPr lang="en-US" sz="2800" dirty="0">
                <a:solidFill>
                  <a:srgbClr val="000000"/>
                </a:solidFill>
                <a:latin typeface="Fira Sans Medium"/>
              </a:rPr>
              <a:t> de </a:t>
            </a:r>
            <a:r>
              <a:rPr lang="en-US" sz="2800" dirty="0">
                <a:latin typeface="Fira Sans Medium"/>
              </a:rPr>
              <a:t>Paletas de cores</a:t>
            </a:r>
            <a:endParaRPr lang="en-US" sz="2800" dirty="0">
              <a:solidFill>
                <a:srgbClr val="000000"/>
              </a:solidFill>
              <a:latin typeface="Fira Sans Medium" panose="020B060402020202020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132" y="1880963"/>
            <a:ext cx="3789622" cy="1473424"/>
          </a:xfrm>
          <a:prstGeom prst="rect">
            <a:avLst/>
          </a:prstGeom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5097C0D-8209-F1CB-382C-0D9ADD099A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9" name="Google Shape;2822;p31">
            <a:extLst>
              <a:ext uri="{FF2B5EF4-FFF2-40B4-BE49-F238E27FC236}">
                <a16:creationId xmlns:a16="http://schemas.microsoft.com/office/drawing/2014/main" id="{9A728AED-5E4E-14D9-68B4-DB0326FFD33A}"/>
              </a:ext>
            </a:extLst>
          </p:cNvPr>
          <p:cNvSpPr txBox="1"/>
          <p:nvPr/>
        </p:nvSpPr>
        <p:spPr>
          <a:xfrm>
            <a:off x="575312" y="239256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4. Logotipo 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10" name="Picture 10" descr="Logo&#10;&#10;Description automatically generated">
            <a:extLst>
              <a:ext uri="{FF2B5EF4-FFF2-40B4-BE49-F238E27FC236}">
                <a16:creationId xmlns:a16="http://schemas.microsoft.com/office/drawing/2014/main" id="{9982BEA8-5AF6-E5D8-B2C3-655398A11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533" y="1786532"/>
            <a:ext cx="1899841" cy="1932583"/>
          </a:xfrm>
          <a:prstGeom prst="rect">
            <a:avLst/>
          </a:prstGeom>
        </p:spPr>
      </p:pic>
      <p:sp>
        <p:nvSpPr>
          <p:cNvPr id="11" name="CaixaDeTexto 12">
            <a:extLst>
              <a:ext uri="{FF2B5EF4-FFF2-40B4-BE49-F238E27FC236}">
                <a16:creationId xmlns:a16="http://schemas.microsoft.com/office/drawing/2014/main" id="{D0FDB720-9A3E-C9BF-A6F1-E60377C3D80D}"/>
              </a:ext>
            </a:extLst>
          </p:cNvPr>
          <p:cNvSpPr txBox="1"/>
          <p:nvPr/>
        </p:nvSpPr>
        <p:spPr>
          <a:xfrm>
            <a:off x="4894722" y="1549306"/>
            <a:ext cx="3577736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5: Logo Fundação Herminio Ometto.</a:t>
            </a:r>
            <a:endParaRPr lang="en-US" sz="1000" dirty="0">
              <a:latin typeface="Fira Sans"/>
            </a:endParaRPr>
          </a:p>
        </p:txBody>
      </p:sp>
      <p:sp>
        <p:nvSpPr>
          <p:cNvPr id="12" name="CaixaDeTexto 12">
            <a:extLst>
              <a:ext uri="{FF2B5EF4-FFF2-40B4-BE49-F238E27FC236}">
                <a16:creationId xmlns:a16="http://schemas.microsoft.com/office/drawing/2014/main" id="{1C51095C-EF7E-7C00-0C97-0F3B86226D40}"/>
              </a:ext>
            </a:extLst>
          </p:cNvPr>
          <p:cNvSpPr txBox="1"/>
          <p:nvPr/>
        </p:nvSpPr>
        <p:spPr>
          <a:xfrm>
            <a:off x="813296" y="3746090"/>
            <a:ext cx="215178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 panose="020B0503050000020004" pitchFamily="34" charset="0"/>
              </a:rPr>
              <a:t>Fonte: Universidade Paulista. Disponível em: https://www.unip.br. </a:t>
            </a:r>
          </a:p>
          <a:p>
            <a:r>
              <a:rPr lang="pt-BR" sz="1000" dirty="0">
                <a:latin typeface="Fira Sans" panose="020B0503050000020004" pitchFamily="34" charset="0"/>
              </a:rPr>
              <a:t>Acesso em 02/12/2022.</a:t>
            </a:r>
          </a:p>
        </p:txBody>
      </p:sp>
      <p:sp>
        <p:nvSpPr>
          <p:cNvPr id="14" name="CaixaDeTexto 12">
            <a:extLst>
              <a:ext uri="{FF2B5EF4-FFF2-40B4-BE49-F238E27FC236}">
                <a16:creationId xmlns:a16="http://schemas.microsoft.com/office/drawing/2014/main" id="{B7352074-DA68-17BB-73B4-3176CEAF5EF7}"/>
              </a:ext>
            </a:extLst>
          </p:cNvPr>
          <p:cNvSpPr txBox="1"/>
          <p:nvPr/>
        </p:nvSpPr>
        <p:spPr>
          <a:xfrm>
            <a:off x="3809702" y="3527809"/>
            <a:ext cx="4853767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pt-BR" sz="1000" dirty="0">
                <a:latin typeface="Fira Sans"/>
              </a:rPr>
              <a:t>Fonte: Fundação Hermínio Ometto. Disponível em: http://www.apf.org.br/fundacoes/images/fundacoes_associadas/Logo_FHO_Vertical_Ago-2018.jpg. Acesso em: 02/12/2022.</a:t>
            </a:r>
            <a:endParaRPr lang="en-US" sz="10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19F284A-36DD-7DEB-C77D-F08EAC089BC4}"/>
              </a:ext>
            </a:extLst>
          </p:cNvPr>
          <p:cNvSpPr txBox="1"/>
          <p:nvPr/>
        </p:nvSpPr>
        <p:spPr>
          <a:xfrm>
            <a:off x="723044" y="1525412"/>
            <a:ext cx="2347117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4: Logotipo software </a:t>
            </a:r>
            <a:r>
              <a:rPr lang="pt-BR" sz="1000" dirty="0" err="1">
                <a:latin typeface="Fira Sans"/>
              </a:rPr>
              <a:t>Dismath</a:t>
            </a:r>
            <a:r>
              <a:rPr lang="pt-BR" sz="1000" dirty="0">
                <a:latin typeface="Fira Sans"/>
              </a:rPr>
              <a:t>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3" name="Google Shape;1622;p19"/>
          <p:cNvSpPr txBox="1"/>
          <p:nvPr/>
        </p:nvSpPr>
        <p:spPr>
          <a:xfrm>
            <a:off x="710250" y="64624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097157" name="Imagem 2097156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718729" y="1581465"/>
            <a:ext cx="1661018" cy="2185563"/>
          </a:xfrm>
          <a:prstGeom prst="rect">
            <a:avLst/>
          </a:prstGeom>
        </p:spPr>
      </p:pic>
      <p:pic>
        <p:nvPicPr>
          <p:cNvPr id="2097158" name="Imagem 2097157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522864" y="1444746"/>
            <a:ext cx="1879389" cy="2335237"/>
          </a:xfrm>
          <a:prstGeom prst="rect">
            <a:avLst/>
          </a:prstGeom>
        </p:spPr>
      </p:pic>
      <p:pic>
        <p:nvPicPr>
          <p:cNvPr id="2097159" name="Imagem 2097158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496602" y="1500061"/>
            <a:ext cx="1708870" cy="2224603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C62A25F0-4515-A668-533A-704D3BF4DD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6" name="Google Shape;2822;p31">
            <a:extLst>
              <a:ext uri="{FF2B5EF4-FFF2-40B4-BE49-F238E27FC236}">
                <a16:creationId xmlns:a16="http://schemas.microsoft.com/office/drawing/2014/main" id="{2FF59BEA-273C-4463-9728-EEBB9BEAF2C7}"/>
              </a:ext>
            </a:extLst>
          </p:cNvPr>
          <p:cNvSpPr txBox="1"/>
          <p:nvPr/>
        </p:nvSpPr>
        <p:spPr>
          <a:xfrm>
            <a:off x="710250" y="15194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4. Logotipo: estudos 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564C5A9-4CE4-AA8A-CD35-25365CC916D2}"/>
              </a:ext>
            </a:extLst>
          </p:cNvPr>
          <p:cNvSpPr txBox="1"/>
          <p:nvPr/>
        </p:nvSpPr>
        <p:spPr>
          <a:xfrm>
            <a:off x="3208272" y="1198525"/>
            <a:ext cx="1944763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6: Estudos de logotipo.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5037DE2-982F-5991-D66B-B1B9C9FF5645}"/>
              </a:ext>
            </a:extLst>
          </p:cNvPr>
          <p:cNvSpPr txBox="1"/>
          <p:nvPr/>
        </p:nvSpPr>
        <p:spPr>
          <a:xfrm>
            <a:off x="3373382" y="4540106"/>
            <a:ext cx="1614545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Fonte: Imagem do autor.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0" name="Google Shape;2322;p27"/>
          <p:cNvSpPr/>
          <p:nvPr/>
        </p:nvSpPr>
        <p:spPr>
          <a:xfrm>
            <a:off x="3948036" y="2392635"/>
            <a:ext cx="1292714" cy="35620"/>
          </a:xfrm>
          <a:custGeom>
            <a:avLst/>
            <a:gdLst/>
            <a:ahLst/>
            <a:cxnLst/>
            <a:rect l="l" t="t" r="r" b="b"/>
            <a:pathLst>
              <a:path w="40284" h="1110" extrusionOk="0">
                <a:moveTo>
                  <a:pt x="539" y="1"/>
                </a:moveTo>
                <a:cubicBezTo>
                  <a:pt x="254" y="1"/>
                  <a:pt x="1" y="254"/>
                  <a:pt x="1" y="571"/>
                </a:cubicBezTo>
                <a:cubicBezTo>
                  <a:pt x="1" y="856"/>
                  <a:pt x="254" y="1109"/>
                  <a:pt x="539" y="1109"/>
                </a:cubicBezTo>
                <a:lnTo>
                  <a:pt x="39745" y="1109"/>
                </a:lnTo>
                <a:cubicBezTo>
                  <a:pt x="40062" y="1109"/>
                  <a:pt x="40284" y="856"/>
                  <a:pt x="40284" y="571"/>
                </a:cubicBezTo>
                <a:cubicBezTo>
                  <a:pt x="40284" y="254"/>
                  <a:pt x="40062" y="1"/>
                  <a:pt x="39745" y="1"/>
                </a:cubicBezTo>
                <a:close/>
              </a:path>
            </a:pathLst>
          </a:custGeom>
          <a:solidFill>
            <a:srgbClr val="054F77"/>
          </a:solidFill>
          <a:ln>
            <a:solidFill>
              <a:srgbClr val="054F7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2" name="Google Shape;2327;p27"/>
          <p:cNvSpPr/>
          <p:nvPr/>
        </p:nvSpPr>
        <p:spPr>
          <a:xfrm>
            <a:off x="5242191" y="1930811"/>
            <a:ext cx="3576894" cy="1048792"/>
          </a:xfrm>
          <a:custGeom>
            <a:avLst/>
            <a:gdLst/>
            <a:ahLst/>
            <a:cxnLst/>
            <a:rect l="l" t="t" r="r" b="b"/>
            <a:pathLst>
              <a:path w="107961" h="21694" extrusionOk="0">
                <a:moveTo>
                  <a:pt x="10863" y="0"/>
                </a:moveTo>
                <a:cubicBezTo>
                  <a:pt x="4877" y="0"/>
                  <a:pt x="0" y="4846"/>
                  <a:pt x="0" y="10863"/>
                </a:cubicBezTo>
                <a:cubicBezTo>
                  <a:pt x="0" y="16848"/>
                  <a:pt x="4877" y="21694"/>
                  <a:pt x="10863" y="21694"/>
                </a:cubicBezTo>
                <a:lnTo>
                  <a:pt x="107960" y="21694"/>
                </a:lnTo>
                <a:lnTo>
                  <a:pt x="107960" y="0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3" name="Google Shape;2329;p27"/>
          <p:cNvSpPr/>
          <p:nvPr/>
        </p:nvSpPr>
        <p:spPr>
          <a:xfrm>
            <a:off x="5239328" y="2976700"/>
            <a:ext cx="3575593" cy="942255"/>
          </a:xfrm>
          <a:custGeom>
            <a:avLst/>
            <a:gdLst/>
            <a:ahLst/>
            <a:cxnLst/>
            <a:rect l="l" t="t" r="r" b="b"/>
            <a:pathLst>
              <a:path w="107961" h="21695" extrusionOk="0">
                <a:moveTo>
                  <a:pt x="10863" y="1"/>
                </a:moveTo>
                <a:cubicBezTo>
                  <a:pt x="4877" y="1"/>
                  <a:pt x="0" y="4846"/>
                  <a:pt x="0" y="10832"/>
                </a:cubicBezTo>
                <a:cubicBezTo>
                  <a:pt x="0" y="16849"/>
                  <a:pt x="4877" y="21694"/>
                  <a:pt x="10863" y="21694"/>
                </a:cubicBezTo>
                <a:lnTo>
                  <a:pt x="107960" y="21694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4" name="Google Shape;2330;p27"/>
          <p:cNvSpPr/>
          <p:nvPr/>
        </p:nvSpPr>
        <p:spPr>
          <a:xfrm>
            <a:off x="457189" y="1838117"/>
            <a:ext cx="3506121" cy="2422763"/>
          </a:xfrm>
          <a:custGeom>
            <a:avLst/>
            <a:gdLst/>
            <a:ahLst/>
            <a:cxnLst/>
            <a:rect l="l" t="t" r="r" b="b"/>
            <a:pathLst>
              <a:path w="109259" h="75499" extrusionOk="0">
                <a:moveTo>
                  <a:pt x="3167" y="0"/>
                </a:moveTo>
                <a:cubicBezTo>
                  <a:pt x="1426" y="0"/>
                  <a:pt x="0" y="1425"/>
                  <a:pt x="0" y="3167"/>
                </a:cubicBezTo>
                <a:lnTo>
                  <a:pt x="0" y="72332"/>
                </a:lnTo>
                <a:cubicBezTo>
                  <a:pt x="0" y="74074"/>
                  <a:pt x="1426" y="75499"/>
                  <a:pt x="3167" y="75499"/>
                </a:cubicBezTo>
                <a:lnTo>
                  <a:pt x="106092" y="75499"/>
                </a:lnTo>
                <a:cubicBezTo>
                  <a:pt x="107834" y="75499"/>
                  <a:pt x="109259" y="74074"/>
                  <a:pt x="109259" y="72332"/>
                </a:cubicBezTo>
                <a:lnTo>
                  <a:pt x="109259" y="3167"/>
                </a:lnTo>
                <a:cubicBezTo>
                  <a:pt x="109259" y="1425"/>
                  <a:pt x="107834" y="0"/>
                  <a:pt x="10609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5" name="Google Shape;2331;p27"/>
          <p:cNvSpPr/>
          <p:nvPr/>
        </p:nvSpPr>
        <p:spPr>
          <a:xfrm>
            <a:off x="457189" y="3804560"/>
            <a:ext cx="3506121" cy="456320"/>
          </a:xfrm>
          <a:custGeom>
            <a:avLst/>
            <a:gdLst/>
            <a:ahLst/>
            <a:cxnLst/>
            <a:rect l="l" t="t" r="r" b="b"/>
            <a:pathLst>
              <a:path w="109259" h="14220" extrusionOk="0">
                <a:moveTo>
                  <a:pt x="0" y="1"/>
                </a:moveTo>
                <a:lnTo>
                  <a:pt x="0" y="11053"/>
                </a:lnTo>
                <a:cubicBezTo>
                  <a:pt x="0" y="12795"/>
                  <a:pt x="1426" y="14220"/>
                  <a:pt x="3167" y="14220"/>
                </a:cubicBezTo>
                <a:lnTo>
                  <a:pt x="106092" y="14220"/>
                </a:lnTo>
                <a:cubicBezTo>
                  <a:pt x="107834" y="14220"/>
                  <a:pt x="109259" y="12795"/>
                  <a:pt x="109259" y="11053"/>
                </a:cubicBezTo>
                <a:lnTo>
                  <a:pt x="109259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6" name="Google Shape;2332;p27"/>
          <p:cNvSpPr/>
          <p:nvPr/>
        </p:nvSpPr>
        <p:spPr>
          <a:xfrm>
            <a:off x="559813" y="1929574"/>
            <a:ext cx="3300874" cy="1771368"/>
          </a:xfrm>
          <a:custGeom>
            <a:avLst/>
            <a:gdLst/>
            <a:ahLst/>
            <a:cxnLst/>
            <a:rect l="l" t="t" r="r" b="b"/>
            <a:pathLst>
              <a:path w="102863" h="55200" extrusionOk="0">
                <a:moveTo>
                  <a:pt x="1" y="1"/>
                </a:moveTo>
                <a:lnTo>
                  <a:pt x="1" y="55199"/>
                </a:lnTo>
                <a:lnTo>
                  <a:pt x="102862" y="55199"/>
                </a:lnTo>
                <a:lnTo>
                  <a:pt x="10286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7" name="Google Shape;2333;p27"/>
          <p:cNvSpPr/>
          <p:nvPr/>
        </p:nvSpPr>
        <p:spPr>
          <a:xfrm>
            <a:off x="1792550" y="4260848"/>
            <a:ext cx="835399" cy="176880"/>
          </a:xfrm>
          <a:custGeom>
            <a:avLst/>
            <a:gdLst/>
            <a:ahLst/>
            <a:cxnLst/>
            <a:rect l="l" t="t" r="r" b="b"/>
            <a:pathLst>
              <a:path w="26033" h="5512" extrusionOk="0">
                <a:moveTo>
                  <a:pt x="1" y="1"/>
                </a:moveTo>
                <a:lnTo>
                  <a:pt x="1" y="5511"/>
                </a:lnTo>
                <a:lnTo>
                  <a:pt x="26033" y="5511"/>
                </a:lnTo>
                <a:lnTo>
                  <a:pt x="26033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8" name="Google Shape;2334;p27"/>
          <p:cNvSpPr/>
          <p:nvPr/>
        </p:nvSpPr>
        <p:spPr>
          <a:xfrm>
            <a:off x="1380964" y="4437696"/>
            <a:ext cx="1658572" cy="140265"/>
          </a:xfrm>
          <a:custGeom>
            <a:avLst/>
            <a:gdLst/>
            <a:ahLst/>
            <a:cxnLst/>
            <a:rect l="l" t="t" r="r" b="b"/>
            <a:pathLst>
              <a:path w="51685" h="4371" extrusionOk="0">
                <a:moveTo>
                  <a:pt x="4371" y="0"/>
                </a:moveTo>
                <a:cubicBezTo>
                  <a:pt x="1964" y="0"/>
                  <a:pt x="1" y="1932"/>
                  <a:pt x="1" y="4371"/>
                </a:cubicBezTo>
                <a:lnTo>
                  <a:pt x="51685" y="4371"/>
                </a:lnTo>
                <a:cubicBezTo>
                  <a:pt x="51685" y="1932"/>
                  <a:pt x="49721" y="0"/>
                  <a:pt x="473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89" name="Google Shape;2335;p27"/>
          <p:cNvSpPr/>
          <p:nvPr/>
        </p:nvSpPr>
        <p:spPr>
          <a:xfrm>
            <a:off x="1792550" y="4260848"/>
            <a:ext cx="835399" cy="51890"/>
          </a:xfrm>
          <a:custGeom>
            <a:avLst/>
            <a:gdLst/>
            <a:ahLst/>
            <a:cxnLst/>
            <a:rect l="l" t="t" r="r" b="b"/>
            <a:pathLst>
              <a:path w="26033" h="1617" extrusionOk="0">
                <a:moveTo>
                  <a:pt x="1" y="1"/>
                </a:moveTo>
                <a:lnTo>
                  <a:pt x="1" y="1616"/>
                </a:lnTo>
                <a:lnTo>
                  <a:pt x="26033" y="1616"/>
                </a:lnTo>
                <a:lnTo>
                  <a:pt x="26033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992" name="Google Shape;2363;p27"/>
          <p:cNvSpPr txBox="1"/>
          <p:nvPr/>
        </p:nvSpPr>
        <p:spPr>
          <a:xfrm>
            <a:off x="2028825" y="895662"/>
            <a:ext cx="48615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900" dirty="0">
                <a:latin typeface="Fira Sans Medium"/>
                <a:ea typeface="Fira Sans Medium"/>
                <a:cs typeface="Fira Sans Medium"/>
                <a:sym typeface="Fira Sans Medium"/>
              </a:rPr>
              <a:t>Paleta de cores </a:t>
            </a:r>
            <a:r>
              <a:rPr lang="en" sz="2900" dirty="0" err="1">
                <a:latin typeface="Fira Sans Medium"/>
                <a:ea typeface="Fira Sans Medium"/>
                <a:cs typeface="Fira Sans Medium"/>
                <a:sym typeface="Fira Sans Medium"/>
              </a:rPr>
              <a:t>Logotipo</a:t>
            </a:r>
            <a:endParaRPr sz="2900" dirty="0" err="1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993" name="Google Shape;2366;p27"/>
          <p:cNvSpPr txBox="1"/>
          <p:nvPr/>
        </p:nvSpPr>
        <p:spPr>
          <a:xfrm>
            <a:off x="5459506" y="2199481"/>
            <a:ext cx="3227244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500" dirty="0">
                <a:latin typeface="Fira Sans"/>
                <a:ea typeface="Fira Sans"/>
              </a:rPr>
              <a:t>O </a:t>
            </a:r>
            <a:r>
              <a:rPr lang="en" sz="1500" dirty="0" err="1">
                <a:latin typeface="Fira Sans"/>
                <a:ea typeface="Fira Sans"/>
              </a:rPr>
              <a:t>azul</a:t>
            </a:r>
            <a:r>
              <a:rPr lang="en" sz="1500" dirty="0">
                <a:latin typeface="Fira Sans"/>
                <a:ea typeface="Fira Sans"/>
              </a:rPr>
              <a:t> </a:t>
            </a:r>
            <a:r>
              <a:rPr lang="en" sz="1500" dirty="0" err="1">
                <a:latin typeface="Fira Sans"/>
                <a:ea typeface="Fira Sans"/>
              </a:rPr>
              <a:t>transmite</a:t>
            </a:r>
            <a:r>
              <a:rPr lang="en" sz="1500" dirty="0">
                <a:latin typeface="Fira Sans"/>
                <a:ea typeface="Fira Sans"/>
              </a:rPr>
              <a:t> a </a:t>
            </a:r>
            <a:r>
              <a:rPr lang="en" sz="1500" dirty="0" err="1">
                <a:latin typeface="Fira Sans"/>
                <a:ea typeface="Fira Sans"/>
              </a:rPr>
              <a:t>ideia</a:t>
            </a:r>
            <a:r>
              <a:rPr lang="en" sz="1500" dirty="0">
                <a:latin typeface="Fira Sans"/>
                <a:ea typeface="Fira Sans"/>
              </a:rPr>
              <a:t> de </a:t>
            </a:r>
            <a:r>
              <a:rPr lang="en" sz="1500" dirty="0" err="1">
                <a:latin typeface="Fira Sans"/>
                <a:ea typeface="Fira Sans"/>
              </a:rPr>
              <a:t>calma</a:t>
            </a:r>
            <a:r>
              <a:rPr lang="en" sz="1500" dirty="0">
                <a:latin typeface="Fira Sans"/>
                <a:ea typeface="Fira Sans"/>
              </a:rPr>
              <a:t>, </a:t>
            </a:r>
            <a:r>
              <a:rPr lang="en" sz="1500" dirty="0" err="1">
                <a:latin typeface="Fira Sans"/>
                <a:ea typeface="Fira Sans"/>
              </a:rPr>
              <a:t>serenidade</a:t>
            </a:r>
            <a:r>
              <a:rPr lang="en" sz="1500" dirty="0">
                <a:latin typeface="Fira Sans"/>
                <a:ea typeface="Fira Sans"/>
              </a:rPr>
              <a:t> e </a:t>
            </a:r>
            <a:r>
              <a:rPr lang="en" sz="1500" dirty="0" err="1">
                <a:latin typeface="Fira Sans"/>
                <a:ea typeface="Fira Sans"/>
              </a:rPr>
              <a:t>tranquilidade</a:t>
            </a:r>
            <a:r>
              <a:rPr lang="en" sz="1500" dirty="0">
                <a:latin typeface="Fira Sans"/>
                <a:ea typeface="Fira Sans"/>
              </a:rPr>
              <a:t>. Por </a:t>
            </a:r>
            <a:r>
              <a:rPr lang="en" sz="1500" dirty="0" err="1">
                <a:latin typeface="Fira Sans"/>
                <a:ea typeface="Fira Sans"/>
              </a:rPr>
              <a:t>esse</a:t>
            </a:r>
            <a:r>
              <a:rPr lang="en" sz="1500" dirty="0">
                <a:latin typeface="Fira Sans"/>
                <a:ea typeface="Fira Sans"/>
              </a:rPr>
              <a:t> </a:t>
            </a:r>
            <a:r>
              <a:rPr lang="en" sz="1500" dirty="0" err="1">
                <a:latin typeface="Fira Sans"/>
                <a:ea typeface="Fira Sans"/>
              </a:rPr>
              <a:t>motivo</a:t>
            </a:r>
            <a:r>
              <a:rPr lang="en" sz="1500" dirty="0">
                <a:latin typeface="Fira Sans"/>
                <a:ea typeface="Fira Sans"/>
              </a:rPr>
              <a:t>, é </a:t>
            </a:r>
            <a:r>
              <a:rPr lang="en" sz="1500" dirty="0" err="1">
                <a:latin typeface="Fira Sans"/>
                <a:ea typeface="Fira Sans"/>
              </a:rPr>
              <a:t>usado</a:t>
            </a:r>
            <a:r>
              <a:rPr lang="en" sz="1500" dirty="0">
                <a:latin typeface="Fira Sans"/>
                <a:ea typeface="Fira Sans"/>
              </a:rPr>
              <a:t> para </a:t>
            </a:r>
            <a:r>
              <a:rPr lang="en" sz="1500" dirty="0" err="1">
                <a:latin typeface="Fira Sans"/>
                <a:ea typeface="Fira Sans"/>
              </a:rPr>
              <a:t>representar</a:t>
            </a:r>
            <a:r>
              <a:rPr lang="en" sz="1500" dirty="0">
                <a:latin typeface="Fira Sans"/>
                <a:ea typeface="Fira Sans"/>
              </a:rPr>
              <a:t> </a:t>
            </a:r>
            <a:r>
              <a:rPr lang="en" sz="1500" dirty="0" err="1">
                <a:latin typeface="Fira Sans"/>
                <a:ea typeface="Fira Sans"/>
              </a:rPr>
              <a:t>profissionalismo</a:t>
            </a:r>
            <a:r>
              <a:rPr lang="en" sz="1500" dirty="0">
                <a:latin typeface="Fira Sans"/>
                <a:ea typeface="Fira Sans"/>
              </a:rPr>
              <a:t>.</a:t>
            </a:r>
            <a:endParaRPr lang="en" sz="1500">
              <a:latin typeface="Fira Sans"/>
              <a:ea typeface="Fira Sans"/>
              <a:cs typeface="Fira Sans"/>
            </a:endParaRPr>
          </a:p>
        </p:txBody>
      </p:sp>
      <p:sp>
        <p:nvSpPr>
          <p:cNvPr id="1048994" name="Google Shape;2368;p27"/>
          <p:cNvSpPr txBox="1"/>
          <p:nvPr/>
        </p:nvSpPr>
        <p:spPr>
          <a:xfrm>
            <a:off x="5418182" y="3177443"/>
            <a:ext cx="3227244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500" dirty="0">
                <a:latin typeface="Fira Sans"/>
              </a:rPr>
              <a:t>O </a:t>
            </a:r>
            <a:r>
              <a:rPr lang="en" sz="1500" dirty="0" err="1">
                <a:latin typeface="Fira Sans"/>
              </a:rPr>
              <a:t>amarelo</a:t>
            </a:r>
            <a:r>
              <a:rPr lang="en" sz="1500" dirty="0">
                <a:latin typeface="Fira Sans"/>
              </a:rPr>
              <a:t> </a:t>
            </a:r>
            <a:r>
              <a:rPr lang="en" sz="1500" dirty="0" err="1">
                <a:latin typeface="Fira Sans"/>
              </a:rPr>
              <a:t>tem</a:t>
            </a:r>
            <a:r>
              <a:rPr lang="en" sz="1500" dirty="0">
                <a:latin typeface="Fira Sans"/>
              </a:rPr>
              <a:t> a </a:t>
            </a:r>
            <a:r>
              <a:rPr lang="en" sz="1500" dirty="0" err="1">
                <a:latin typeface="Fira Sans"/>
              </a:rPr>
              <a:t>capacidade</a:t>
            </a:r>
            <a:r>
              <a:rPr lang="en" sz="1500" dirty="0">
                <a:latin typeface="Fira Sans"/>
              </a:rPr>
              <a:t> de </a:t>
            </a:r>
            <a:r>
              <a:rPr lang="en" sz="1500" dirty="0" err="1">
                <a:latin typeface="Fira Sans"/>
              </a:rPr>
              <a:t>estimular</a:t>
            </a:r>
            <a:r>
              <a:rPr lang="en" sz="1500" dirty="0">
                <a:latin typeface="Fira Sans"/>
              </a:rPr>
              <a:t> a </a:t>
            </a:r>
            <a:r>
              <a:rPr lang="en" sz="1500" dirty="0" err="1">
                <a:latin typeface="Fira Sans"/>
              </a:rPr>
              <a:t>concentração</a:t>
            </a:r>
            <a:r>
              <a:rPr lang="en" sz="1500" dirty="0">
                <a:latin typeface="Fira Sans"/>
              </a:rPr>
              <a:t> e o </a:t>
            </a:r>
            <a:r>
              <a:rPr lang="en" sz="1500" dirty="0" err="1">
                <a:latin typeface="Fira Sans"/>
              </a:rPr>
              <a:t>intelecto</a:t>
            </a:r>
            <a:r>
              <a:rPr lang="en" sz="1500" dirty="0">
                <a:latin typeface="Fira Sans"/>
              </a:rPr>
              <a:t> das </a:t>
            </a:r>
            <a:r>
              <a:rPr lang="en" sz="1500" dirty="0" err="1">
                <a:latin typeface="Fira Sans"/>
              </a:rPr>
              <a:t>pessoas</a:t>
            </a:r>
            <a:r>
              <a:rPr lang="en" sz="1500" dirty="0">
                <a:latin typeface="Fira Sans"/>
              </a:rPr>
              <a:t>.</a:t>
            </a:r>
            <a:endParaRPr lang="en-US" sz="1500" dirty="0">
              <a:latin typeface="Fira Sans"/>
            </a:endParaRP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88E0C3E-1F6C-2CDA-06B3-E507D2FF28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4" name="Google Shape;2822;p31">
            <a:extLst>
              <a:ext uri="{FF2B5EF4-FFF2-40B4-BE49-F238E27FC236}">
                <a16:creationId xmlns:a16="http://schemas.microsoft.com/office/drawing/2014/main" id="{EB552078-4691-A8E3-D3F4-B97F5657516D}"/>
              </a:ext>
            </a:extLst>
          </p:cNvPr>
          <p:cNvSpPr txBox="1"/>
          <p:nvPr/>
        </p:nvSpPr>
        <p:spPr>
          <a:xfrm>
            <a:off x="591187" y="167818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4. Logotipo 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" name="Google Shape;2322;p27">
            <a:extLst>
              <a:ext uri="{FF2B5EF4-FFF2-40B4-BE49-F238E27FC236}">
                <a16:creationId xmlns:a16="http://schemas.microsoft.com/office/drawing/2014/main" id="{70BFC590-562C-A143-F232-7EC22211F458}"/>
              </a:ext>
            </a:extLst>
          </p:cNvPr>
          <p:cNvSpPr/>
          <p:nvPr/>
        </p:nvSpPr>
        <p:spPr>
          <a:xfrm>
            <a:off x="3955973" y="3423617"/>
            <a:ext cx="1292714" cy="35620"/>
          </a:xfrm>
          <a:custGeom>
            <a:avLst/>
            <a:gdLst/>
            <a:ahLst/>
            <a:cxnLst/>
            <a:rect l="l" t="t" r="r" b="b"/>
            <a:pathLst>
              <a:path w="40284" h="1110" extrusionOk="0">
                <a:moveTo>
                  <a:pt x="539" y="1"/>
                </a:moveTo>
                <a:cubicBezTo>
                  <a:pt x="254" y="1"/>
                  <a:pt x="1" y="254"/>
                  <a:pt x="1" y="571"/>
                </a:cubicBezTo>
                <a:cubicBezTo>
                  <a:pt x="1" y="856"/>
                  <a:pt x="254" y="1109"/>
                  <a:pt x="539" y="1109"/>
                </a:cubicBezTo>
                <a:lnTo>
                  <a:pt x="39745" y="1109"/>
                </a:lnTo>
                <a:cubicBezTo>
                  <a:pt x="40062" y="1109"/>
                  <a:pt x="40284" y="856"/>
                  <a:pt x="40284" y="571"/>
                </a:cubicBezTo>
                <a:cubicBezTo>
                  <a:pt x="40284" y="254"/>
                  <a:pt x="40062" y="1"/>
                  <a:pt x="39745" y="1"/>
                </a:cubicBezTo>
                <a:close/>
              </a:path>
            </a:pathLst>
          </a:custGeom>
          <a:solidFill>
            <a:srgbClr val="F7CD23"/>
          </a:solidFill>
          <a:ln>
            <a:solidFill>
              <a:srgbClr val="F7CD2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5282;p43">
            <a:extLst>
              <a:ext uri="{FF2B5EF4-FFF2-40B4-BE49-F238E27FC236}">
                <a16:creationId xmlns:a16="http://schemas.microsoft.com/office/drawing/2014/main" id="{F47BA86E-5BCD-974D-77BE-2532A327312D}"/>
              </a:ext>
            </a:extLst>
          </p:cNvPr>
          <p:cNvSpPr txBox="1"/>
          <p:nvPr/>
        </p:nvSpPr>
        <p:spPr>
          <a:xfrm>
            <a:off x="891112" y="2050924"/>
            <a:ext cx="2621989" cy="8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</a:rPr>
              <a:t>AZUL</a:t>
            </a:r>
          </a:p>
          <a:p>
            <a:pPr algn="ctr"/>
            <a:r>
              <a:rPr lang="en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</a:rPr>
              <a:t>RGB: 5,79,119</a:t>
            </a:r>
          </a:p>
          <a:p>
            <a:pPr algn="ctr"/>
            <a:r>
              <a:rPr lang="en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</a:rPr>
              <a:t>Hex: 054f77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8886F4-A061-04E0-72BC-956E509E800F}"/>
              </a:ext>
            </a:extLst>
          </p:cNvPr>
          <p:cNvSpPr/>
          <p:nvPr/>
        </p:nvSpPr>
        <p:spPr>
          <a:xfrm>
            <a:off x="559593" y="2865437"/>
            <a:ext cx="3294062" cy="833437"/>
          </a:xfrm>
          <a:prstGeom prst="rect">
            <a:avLst/>
          </a:prstGeom>
          <a:solidFill>
            <a:srgbClr val="F7CD23"/>
          </a:solidFill>
          <a:ln>
            <a:solidFill>
              <a:srgbClr val="F7CD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1AA63E0-1C04-1F1F-8B30-A77BB65388C2}"/>
              </a:ext>
            </a:extLst>
          </p:cNvPr>
          <p:cNvSpPr/>
          <p:nvPr/>
        </p:nvSpPr>
        <p:spPr>
          <a:xfrm>
            <a:off x="559592" y="1928812"/>
            <a:ext cx="3294062" cy="936624"/>
          </a:xfrm>
          <a:prstGeom prst="rect">
            <a:avLst/>
          </a:prstGeom>
          <a:solidFill>
            <a:srgbClr val="054F77"/>
          </a:solidFill>
          <a:ln>
            <a:solidFill>
              <a:srgbClr val="054F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5282;p43">
            <a:extLst>
              <a:ext uri="{FF2B5EF4-FFF2-40B4-BE49-F238E27FC236}">
                <a16:creationId xmlns:a16="http://schemas.microsoft.com/office/drawing/2014/main" id="{32D6972A-2A3B-BA54-9963-75C9C13BB6FB}"/>
              </a:ext>
            </a:extLst>
          </p:cNvPr>
          <p:cNvSpPr txBox="1"/>
          <p:nvPr/>
        </p:nvSpPr>
        <p:spPr>
          <a:xfrm>
            <a:off x="954613" y="1979487"/>
            <a:ext cx="2494987" cy="763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</a:rPr>
              <a:t>AZUL</a:t>
            </a:r>
          </a:p>
          <a:p>
            <a:pPr algn="ctr"/>
            <a:r>
              <a:rPr lang="en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</a:rPr>
              <a:t>RGB: 5,79,119</a:t>
            </a:r>
          </a:p>
          <a:p>
            <a:pPr algn="ctr"/>
            <a:r>
              <a:rPr lang="en" sz="15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</a:rPr>
              <a:t>Hex: 054f77</a:t>
            </a:r>
          </a:p>
        </p:txBody>
      </p:sp>
      <p:sp>
        <p:nvSpPr>
          <p:cNvPr id="21" name="Google Shape;5288;p43">
            <a:extLst>
              <a:ext uri="{FF2B5EF4-FFF2-40B4-BE49-F238E27FC236}">
                <a16:creationId xmlns:a16="http://schemas.microsoft.com/office/drawing/2014/main" id="{3C76B7F2-477D-D334-9756-3D74CB938B46}"/>
              </a:ext>
            </a:extLst>
          </p:cNvPr>
          <p:cNvSpPr txBox="1"/>
          <p:nvPr/>
        </p:nvSpPr>
        <p:spPr>
          <a:xfrm>
            <a:off x="1111950" y="2864326"/>
            <a:ext cx="2344174" cy="83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err="1">
                <a:solidFill>
                  <a:schemeClr val="tx1"/>
                </a:solidFill>
                <a:latin typeface="Fira Sans Medium"/>
                <a:ea typeface="Fira Sans Medium"/>
                <a:cs typeface="Fira Sans Medium"/>
              </a:rPr>
              <a:t>Amarelo</a:t>
            </a:r>
            <a:endParaRPr lang="en" sz="1500" dirty="0">
              <a:solidFill>
                <a:schemeClr val="tx1"/>
              </a:solidFill>
              <a:latin typeface="Fira Sans Medium"/>
              <a:ea typeface="Fira Sans Medium"/>
              <a:cs typeface="Fira Sans Medium"/>
            </a:endParaRPr>
          </a:p>
          <a:p>
            <a:pPr algn="ctr"/>
            <a:r>
              <a:rPr lang="en" sz="1500" dirty="0">
                <a:solidFill>
                  <a:schemeClr val="tx1"/>
                </a:solidFill>
                <a:latin typeface="Fira Sans Medium"/>
                <a:ea typeface="Fira Sans Medium"/>
                <a:cs typeface="Fira Sans Medium"/>
              </a:rPr>
              <a:t>RGB :247,205,35</a:t>
            </a:r>
          </a:p>
          <a:p>
            <a:pPr algn="ctr"/>
            <a:r>
              <a:rPr lang="en" sz="1500" dirty="0">
                <a:solidFill>
                  <a:schemeClr val="tx1"/>
                </a:solidFill>
                <a:latin typeface="Fira Sans Medium"/>
                <a:ea typeface="Fira Sans Medium"/>
                <a:cs typeface="Fira Sans Medium"/>
              </a:rPr>
              <a:t>HEX: f7cd23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597A42D-35F5-B06C-C91B-D5526B9914B8}"/>
              </a:ext>
            </a:extLst>
          </p:cNvPr>
          <p:cNvSpPr txBox="1"/>
          <p:nvPr/>
        </p:nvSpPr>
        <p:spPr>
          <a:xfrm>
            <a:off x="7306337" y="3521732"/>
            <a:ext cx="2203202" cy="2462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114300" indent="0">
              <a:buNone/>
            </a:pPr>
            <a:r>
              <a:rPr lang="pt-BR" sz="1000" dirty="0">
                <a:latin typeface="Fira Sans" panose="020B0503050000020004" pitchFamily="34" charset="0"/>
                <a:ea typeface="Calibri" panose="020F0502020204030204" pitchFamily="34" charset="0"/>
              </a:rPr>
              <a:t>(HELLER, 2019)</a:t>
            </a:r>
            <a:endParaRPr lang="en-US" sz="1000" dirty="0">
              <a:latin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15194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4. Tipografia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96475" y="1696669"/>
            <a:ext cx="5600727" cy="1838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1500" b="1" dirty="0">
                <a:latin typeface="Fira Sans"/>
                <a:ea typeface="Fira Sans"/>
                <a:cs typeface="Fira Sans"/>
              </a:rPr>
              <a:t>Fonte: </a:t>
            </a:r>
            <a:r>
              <a:rPr lang="pt-BR" sz="1500" dirty="0">
                <a:latin typeface="Fira Sans"/>
                <a:ea typeface="Fira Sans"/>
                <a:cs typeface="Fira Sans"/>
              </a:rPr>
              <a:t>Dosis-SemiBold.ttf</a:t>
            </a:r>
            <a:endParaRPr lang="en-US" sz="1500" dirty="0">
              <a:latin typeface="Fira Sans"/>
            </a:endParaRPr>
          </a:p>
          <a:p>
            <a:r>
              <a:rPr lang="pt-BR" sz="1500" b="1" dirty="0">
                <a:latin typeface="Fira Sans"/>
              </a:rPr>
              <a:t>Classe da família:</a:t>
            </a:r>
            <a:r>
              <a:rPr lang="pt-BR" sz="1500" dirty="0">
                <a:latin typeface="Fira Sans"/>
              </a:rPr>
              <a:t> sem serifa</a:t>
            </a:r>
          </a:p>
          <a:p>
            <a:r>
              <a:rPr lang="pt-BR" sz="1500" b="1" dirty="0">
                <a:latin typeface="Fira Sans"/>
              </a:rPr>
              <a:t>Padrão da família: </a:t>
            </a:r>
            <a:r>
              <a:rPr lang="pt-BR" sz="1500" dirty="0">
                <a:latin typeface="Fira Sans"/>
              </a:rPr>
              <a:t>regular</a:t>
            </a:r>
          </a:p>
          <a:p>
            <a:r>
              <a:rPr lang="pt-BR" sz="1500" b="1" dirty="0">
                <a:latin typeface="Fira Sans"/>
              </a:rPr>
              <a:t>Designer:</a:t>
            </a:r>
            <a:endParaRPr lang="pt-BR" sz="1500" dirty="0">
              <a:latin typeface="Fira Sans"/>
            </a:endParaRPr>
          </a:p>
          <a:p>
            <a:r>
              <a:rPr lang="pt-BR" sz="1500" i="1" dirty="0">
                <a:latin typeface="Fira Sans"/>
              </a:rPr>
              <a:t>Edgar Tolentino, Pablo </a:t>
            </a:r>
            <a:r>
              <a:rPr lang="pt-BR" sz="1500" i="1" dirty="0" err="1">
                <a:latin typeface="Fira Sans"/>
              </a:rPr>
              <a:t>Impallari</a:t>
            </a:r>
            <a:r>
              <a:rPr lang="pt-BR" sz="1500" i="1" dirty="0">
                <a:latin typeface="Fira Sans"/>
              </a:rPr>
              <a:t>, </a:t>
            </a:r>
            <a:r>
              <a:rPr lang="pt-BR" sz="1500" i="1" dirty="0" err="1">
                <a:latin typeface="Fira Sans"/>
              </a:rPr>
              <a:t>Igino</a:t>
            </a:r>
            <a:r>
              <a:rPr lang="pt-BR" sz="1500" i="1" dirty="0">
                <a:latin typeface="Fira Sans"/>
              </a:rPr>
              <a:t> Mari</a:t>
            </a:r>
          </a:p>
          <a:p>
            <a:r>
              <a:rPr lang="pt-BR" dirty="0">
                <a:solidFill>
                  <a:schemeClr val="tx1"/>
                </a:solidFill>
                <a:latin typeface="Fira Sans"/>
              </a:rPr>
              <a:t>(FONTES2U, 2022)</a:t>
            </a:r>
            <a:endParaRPr lang="pt-BR" dirty="0">
              <a:solidFill>
                <a:schemeClr val="tx1"/>
              </a:solidFill>
              <a:latin typeface="Fira Sans"/>
              <a:cs typeface="Times New Roman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048769" name="TextBox 1048768">
            <a:extLst>
              <a:ext uri="{FF2B5EF4-FFF2-40B4-BE49-F238E27FC236}">
                <a16:creationId xmlns:a16="http://schemas.microsoft.com/office/drawing/2014/main" id="{A4D9F5E3-6C5E-A5E9-2551-6AB5FE980CB5}"/>
              </a:ext>
            </a:extLst>
          </p:cNvPr>
          <p:cNvSpPr txBox="1"/>
          <p:nvPr/>
        </p:nvSpPr>
        <p:spPr>
          <a:xfrm>
            <a:off x="2132173" y="4002683"/>
            <a:ext cx="5713413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latin typeface="Fira Sans"/>
              </a:rPr>
              <a:t>Fonte de </a:t>
            </a:r>
            <a:r>
              <a:rPr lang="en-US" sz="1500" dirty="0" err="1">
                <a:latin typeface="Fira Sans"/>
              </a:rPr>
              <a:t>fácil</a:t>
            </a:r>
            <a:r>
              <a:rPr lang="en-US" sz="1500" dirty="0">
                <a:latin typeface="Fira Sans"/>
              </a:rPr>
              <a:t> </a:t>
            </a:r>
            <a:r>
              <a:rPr lang="en-US" sz="1500" dirty="0" err="1">
                <a:latin typeface="Fira Sans"/>
              </a:rPr>
              <a:t>leitura</a:t>
            </a:r>
            <a:r>
              <a:rPr lang="en-US" sz="1500" dirty="0">
                <a:latin typeface="Fira Sans"/>
              </a:rPr>
              <a:t>: </a:t>
            </a:r>
            <a:r>
              <a:rPr lang="en-US" sz="1500" dirty="0" err="1">
                <a:latin typeface="Fira Sans"/>
              </a:rPr>
              <a:t>formas</a:t>
            </a:r>
            <a:r>
              <a:rPr lang="en-US" sz="1500" dirty="0">
                <a:latin typeface="Fira Sans"/>
              </a:rPr>
              <a:t> </a:t>
            </a:r>
            <a:r>
              <a:rPr lang="en-US" sz="1500" dirty="0" err="1">
                <a:latin typeface="Fira Sans"/>
              </a:rPr>
              <a:t>arredondadas</a:t>
            </a:r>
            <a:r>
              <a:rPr lang="en-US" sz="1500" dirty="0">
                <a:latin typeface="Fira Sans"/>
              </a:rPr>
              <a:t> e </a:t>
            </a:r>
            <a:r>
              <a:rPr lang="en-US" sz="1500" dirty="0" err="1">
                <a:latin typeface="Fira Sans"/>
              </a:rPr>
              <a:t>dinâmicas</a:t>
            </a:r>
            <a:r>
              <a:rPr lang="en-US" sz="1500" dirty="0">
                <a:latin typeface="Fira Sans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 err="1">
                <a:latin typeface="Fira Sans"/>
              </a:rPr>
              <a:t>Formato</a:t>
            </a:r>
            <a:r>
              <a:rPr lang="en-US" sz="1500" dirty="0">
                <a:latin typeface="Fira Sans"/>
              </a:rPr>
              <a:t> </a:t>
            </a:r>
            <a:r>
              <a:rPr lang="en-US" sz="1500" dirty="0" err="1">
                <a:latin typeface="Fira Sans"/>
              </a:rPr>
              <a:t>amigável</a:t>
            </a:r>
            <a:r>
              <a:rPr lang="en-US" sz="1500" dirty="0">
                <a:latin typeface="Fira Sans"/>
              </a:rPr>
              <a:t> para o </a:t>
            </a:r>
            <a:r>
              <a:rPr lang="en-US" sz="1500" dirty="0" err="1">
                <a:latin typeface="Fira Sans"/>
              </a:rPr>
              <a:t>público</a:t>
            </a:r>
            <a:r>
              <a:rPr lang="en-US" sz="1500" dirty="0">
                <a:latin typeface="Fira Sans"/>
              </a:rPr>
              <a:t> </a:t>
            </a:r>
            <a:r>
              <a:rPr lang="en-US" sz="1500" dirty="0" err="1">
                <a:latin typeface="Fira Sans"/>
              </a:rPr>
              <a:t>alvo</a:t>
            </a:r>
            <a:r>
              <a:rPr lang="en-US" sz="1500" dirty="0">
                <a:latin typeface="Fira Sans"/>
              </a:rPr>
              <a:t>.</a:t>
            </a:r>
          </a:p>
        </p:txBody>
      </p:sp>
      <p:sp>
        <p:nvSpPr>
          <p:cNvPr id="1048770" name="TextBox 1048769">
            <a:extLst>
              <a:ext uri="{FF2B5EF4-FFF2-40B4-BE49-F238E27FC236}">
                <a16:creationId xmlns:a16="http://schemas.microsoft.com/office/drawing/2014/main" id="{A5A3A159-AC50-6BBB-A807-18780C2104CB}"/>
              </a:ext>
            </a:extLst>
          </p:cNvPr>
          <p:cNvSpPr txBox="1"/>
          <p:nvPr/>
        </p:nvSpPr>
        <p:spPr>
          <a:xfrm>
            <a:off x="2135186" y="3694906"/>
            <a:ext cx="316547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latin typeface="Fira Sans" panose="020B0503050000020004" pitchFamily="34" charset="0"/>
              </a:rPr>
              <a:t>Decisão</a:t>
            </a:r>
            <a:r>
              <a:rPr lang="en-US" dirty="0">
                <a:latin typeface="Fira Sans" panose="020B0503050000020004" pitchFamily="34" charset="0"/>
              </a:rPr>
              <a:t> da </a:t>
            </a:r>
            <a:r>
              <a:rPr lang="en-US" dirty="0" err="1">
                <a:latin typeface="Fira Sans" panose="020B0503050000020004" pitchFamily="34" charset="0"/>
              </a:rPr>
              <a:t>escolha</a:t>
            </a:r>
            <a:r>
              <a:rPr lang="en-US" dirty="0">
                <a:latin typeface="Fira Sans" panose="020B0503050000020004" pitchFamily="34" charset="0"/>
              </a:rPr>
              <a:t>:</a:t>
            </a:r>
          </a:p>
        </p:txBody>
      </p:sp>
      <p:pic>
        <p:nvPicPr>
          <p:cNvPr id="1048771" name="Imagem 1048770" descr="Logotipo&#10;&#10;Descrição gerada automaticamente">
            <a:extLst>
              <a:ext uri="{FF2B5EF4-FFF2-40B4-BE49-F238E27FC236}">
                <a16:creationId xmlns:a16="http://schemas.microsoft.com/office/drawing/2014/main" id="{A06A1D03-0F0F-6AA6-9136-DFBCF2F56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431" y="701337"/>
            <a:ext cx="4131138" cy="109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88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8780" name="Imagem 1048779">
            <a:extLst>
              <a:ext uri="{FF2B5EF4-FFF2-40B4-BE49-F238E27FC236}">
                <a16:creationId xmlns:a16="http://schemas.microsoft.com/office/drawing/2014/main" id="{BC3FC95B-2DE5-882C-E710-CA47C26B4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488" y="865374"/>
            <a:ext cx="1907099" cy="3798035"/>
          </a:xfrm>
          <a:prstGeom prst="rect">
            <a:avLst/>
          </a:prstGeom>
        </p:spPr>
      </p:pic>
      <p:sp>
        <p:nvSpPr>
          <p:cNvPr id="1048792" name="Google Shape;2822;p31"/>
          <p:cNvSpPr txBox="1"/>
          <p:nvPr/>
        </p:nvSpPr>
        <p:spPr>
          <a:xfrm>
            <a:off x="710250" y="15194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5. Telas conceituais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048771" name="CaixaDeTexto 1048770">
            <a:extLst>
              <a:ext uri="{FF2B5EF4-FFF2-40B4-BE49-F238E27FC236}">
                <a16:creationId xmlns:a16="http://schemas.microsoft.com/office/drawing/2014/main" id="{9F15D66B-5AC8-6D79-F491-86D4BEA36F65}"/>
              </a:ext>
            </a:extLst>
          </p:cNvPr>
          <p:cNvSpPr txBox="1"/>
          <p:nvPr/>
        </p:nvSpPr>
        <p:spPr>
          <a:xfrm>
            <a:off x="4033699" y="631990"/>
            <a:ext cx="2565126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7: Telas conceituais do aplicativo. </a:t>
            </a:r>
          </a:p>
        </p:txBody>
      </p:sp>
      <p:sp>
        <p:nvSpPr>
          <p:cNvPr id="1048772" name="CaixaDeTexto 1048771">
            <a:extLst>
              <a:ext uri="{FF2B5EF4-FFF2-40B4-BE49-F238E27FC236}">
                <a16:creationId xmlns:a16="http://schemas.microsoft.com/office/drawing/2014/main" id="{E8226ADA-6010-8CCC-618A-0B83E37C226E}"/>
              </a:ext>
            </a:extLst>
          </p:cNvPr>
          <p:cNvSpPr txBox="1"/>
          <p:nvPr/>
        </p:nvSpPr>
        <p:spPr>
          <a:xfrm>
            <a:off x="4467117" y="4604682"/>
            <a:ext cx="1614545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Fonte: Imagem do autor.</a:t>
            </a:r>
          </a:p>
        </p:txBody>
      </p:sp>
      <p:pic>
        <p:nvPicPr>
          <p:cNvPr id="1048777" name="Imagem 1048776">
            <a:extLst>
              <a:ext uri="{FF2B5EF4-FFF2-40B4-BE49-F238E27FC236}">
                <a16:creationId xmlns:a16="http://schemas.microsoft.com/office/drawing/2014/main" id="{6D911256-38D6-9F44-9830-664FAD6BC9E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019557" y="984412"/>
            <a:ext cx="2441532" cy="3654760"/>
          </a:xfrm>
          <a:prstGeom prst="rect">
            <a:avLst/>
          </a:prstGeom>
        </p:spPr>
      </p:pic>
      <p:sp>
        <p:nvSpPr>
          <p:cNvPr id="1048775" name="Retângulo 1048774">
            <a:extLst>
              <a:ext uri="{FF2B5EF4-FFF2-40B4-BE49-F238E27FC236}">
                <a16:creationId xmlns:a16="http://schemas.microsoft.com/office/drawing/2014/main" id="{D7190F73-399E-3C9C-70B7-B009CC72F12C}"/>
              </a:ext>
            </a:extLst>
          </p:cNvPr>
          <p:cNvSpPr/>
          <p:nvPr/>
        </p:nvSpPr>
        <p:spPr>
          <a:xfrm>
            <a:off x="2511166" y="1527700"/>
            <a:ext cx="1479145" cy="687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48770" name="Imagem 1048769" descr="Logotipo&#10;&#10;Descrição gerada automaticamente">
            <a:extLst>
              <a:ext uri="{FF2B5EF4-FFF2-40B4-BE49-F238E27FC236}">
                <a16:creationId xmlns:a16="http://schemas.microsoft.com/office/drawing/2014/main" id="{FAF00302-67B6-CF11-FB7B-5657D31FEB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5490" y="1654874"/>
            <a:ext cx="1530495" cy="405922"/>
          </a:xfrm>
          <a:prstGeom prst="rect">
            <a:avLst/>
          </a:prstGeom>
        </p:spPr>
      </p:pic>
      <p:pic>
        <p:nvPicPr>
          <p:cNvPr id="1048782" name="Imagem 1048781">
            <a:extLst>
              <a:ext uri="{FF2B5EF4-FFF2-40B4-BE49-F238E27FC236}">
                <a16:creationId xmlns:a16="http://schemas.microsoft.com/office/drawing/2014/main" id="{35C4B8C3-6AD3-A6FB-48BB-62DB2CB3F1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0682" y="931339"/>
            <a:ext cx="1873162" cy="367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448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Google Shape;1691;p21"/>
          <p:cNvSpPr/>
          <p:nvPr/>
        </p:nvSpPr>
        <p:spPr>
          <a:xfrm>
            <a:off x="453154" y="2574646"/>
            <a:ext cx="4432244" cy="76248"/>
          </a:xfrm>
          <a:custGeom>
            <a:avLst/>
            <a:gdLst/>
            <a:ahLst/>
            <a:cxnLst/>
            <a:rect l="l" t="t" r="r" b="b"/>
            <a:pathLst>
              <a:path w="138173" h="2377" extrusionOk="0">
                <a:moveTo>
                  <a:pt x="1" y="1"/>
                </a:moveTo>
                <a:lnTo>
                  <a:pt x="1" y="2376"/>
                </a:lnTo>
                <a:lnTo>
                  <a:pt x="138173" y="2376"/>
                </a:lnTo>
                <a:lnTo>
                  <a:pt x="138173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94" name="Google Shape;1692;p21"/>
          <p:cNvSpPr/>
          <p:nvPr/>
        </p:nvSpPr>
        <p:spPr>
          <a:xfrm>
            <a:off x="4800040" y="2499489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95" name="Google Shape;1693;p21"/>
          <p:cNvSpPr/>
          <p:nvPr/>
        </p:nvSpPr>
        <p:spPr>
          <a:xfrm>
            <a:off x="463322" y="891380"/>
            <a:ext cx="4422076" cy="1331826"/>
          </a:xfrm>
          <a:custGeom>
            <a:avLst/>
            <a:gdLst/>
            <a:ahLst/>
            <a:cxnLst/>
            <a:rect l="l" t="t" r="r" b="b"/>
            <a:pathLst>
              <a:path w="137856" h="41519" extrusionOk="0">
                <a:moveTo>
                  <a:pt x="129115" y="1"/>
                </a:moveTo>
                <a:lnTo>
                  <a:pt x="98745" y="39143"/>
                </a:lnTo>
                <a:lnTo>
                  <a:pt x="0" y="39143"/>
                </a:lnTo>
                <a:lnTo>
                  <a:pt x="0" y="41519"/>
                </a:lnTo>
                <a:lnTo>
                  <a:pt x="99916" y="41519"/>
                </a:lnTo>
                <a:lnTo>
                  <a:pt x="130287" y="2376"/>
                </a:lnTo>
                <a:lnTo>
                  <a:pt x="137856" y="2376"/>
                </a:lnTo>
                <a:lnTo>
                  <a:pt x="13785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96" name="Google Shape;1694;p21"/>
          <p:cNvSpPr/>
          <p:nvPr/>
        </p:nvSpPr>
        <p:spPr>
          <a:xfrm>
            <a:off x="4800040" y="816222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5"/>
                </a:lnTo>
                <a:lnTo>
                  <a:pt x="1" y="7031"/>
                </a:lnTo>
                <a:lnTo>
                  <a:pt x="8330" y="3515"/>
                </a:lnTo>
                <a:lnTo>
                  <a:pt x="1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97" name="Google Shape;1695;p21"/>
          <p:cNvSpPr/>
          <p:nvPr/>
        </p:nvSpPr>
        <p:spPr>
          <a:xfrm>
            <a:off x="458254" y="1709163"/>
            <a:ext cx="6277054" cy="738552"/>
          </a:xfrm>
          <a:custGeom>
            <a:avLst/>
            <a:gdLst/>
            <a:ahLst/>
            <a:cxnLst/>
            <a:rect l="l" t="t" r="r" b="b"/>
            <a:pathLst>
              <a:path w="195684" h="23024" extrusionOk="0">
                <a:moveTo>
                  <a:pt x="128608" y="0"/>
                </a:moveTo>
                <a:lnTo>
                  <a:pt x="112837" y="20648"/>
                </a:lnTo>
                <a:lnTo>
                  <a:pt x="0" y="20648"/>
                </a:lnTo>
                <a:lnTo>
                  <a:pt x="0" y="23023"/>
                </a:lnTo>
                <a:lnTo>
                  <a:pt x="114009" y="23023"/>
                </a:lnTo>
                <a:lnTo>
                  <a:pt x="129780" y="2375"/>
                </a:lnTo>
                <a:lnTo>
                  <a:pt x="195683" y="2375"/>
                </a:lnTo>
                <a:lnTo>
                  <a:pt x="195683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98" name="Google Shape;1696;p21"/>
          <p:cNvSpPr/>
          <p:nvPr/>
        </p:nvSpPr>
        <p:spPr>
          <a:xfrm>
            <a:off x="6649949" y="1633974"/>
            <a:ext cx="267206" cy="226563"/>
          </a:xfrm>
          <a:custGeom>
            <a:avLst/>
            <a:gdLst/>
            <a:ahLst/>
            <a:cxnLst/>
            <a:rect l="l" t="t" r="r" b="b"/>
            <a:pathLst>
              <a:path w="8330" h="7063" extrusionOk="0">
                <a:moveTo>
                  <a:pt x="0" y="1"/>
                </a:moveTo>
                <a:lnTo>
                  <a:pt x="1489" y="3516"/>
                </a:lnTo>
                <a:lnTo>
                  <a:pt x="0" y="7063"/>
                </a:lnTo>
                <a:lnTo>
                  <a:pt x="0" y="7063"/>
                </a:lnTo>
                <a:lnTo>
                  <a:pt x="8329" y="3516"/>
                </a:lnTo>
                <a:lnTo>
                  <a:pt x="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699" name="Google Shape;1697;p21"/>
          <p:cNvSpPr/>
          <p:nvPr/>
        </p:nvSpPr>
        <p:spPr>
          <a:xfrm>
            <a:off x="463322" y="2782926"/>
            <a:ext cx="6277054" cy="738552"/>
          </a:xfrm>
          <a:custGeom>
            <a:avLst/>
            <a:gdLst/>
            <a:ahLst/>
            <a:cxnLst/>
            <a:rect l="l" t="t" r="r" b="b"/>
            <a:pathLst>
              <a:path w="195684" h="23024" extrusionOk="0">
                <a:moveTo>
                  <a:pt x="0" y="0"/>
                </a:moveTo>
                <a:lnTo>
                  <a:pt x="0" y="2375"/>
                </a:lnTo>
                <a:lnTo>
                  <a:pt x="112837" y="2375"/>
                </a:lnTo>
                <a:lnTo>
                  <a:pt x="128609" y="23023"/>
                </a:lnTo>
                <a:lnTo>
                  <a:pt x="195684" y="23023"/>
                </a:lnTo>
                <a:lnTo>
                  <a:pt x="195684" y="20648"/>
                </a:lnTo>
                <a:lnTo>
                  <a:pt x="129780" y="20648"/>
                </a:lnTo>
                <a:lnTo>
                  <a:pt x="11404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0" name="Google Shape;1698;p21"/>
          <p:cNvSpPr/>
          <p:nvPr/>
        </p:nvSpPr>
        <p:spPr>
          <a:xfrm>
            <a:off x="6655018" y="3370072"/>
            <a:ext cx="267206" cy="226563"/>
          </a:xfrm>
          <a:custGeom>
            <a:avLst/>
            <a:gdLst/>
            <a:ahLst/>
            <a:cxnLst/>
            <a:rect l="l" t="t" r="r" b="b"/>
            <a:pathLst>
              <a:path w="8330" h="7063" extrusionOk="0">
                <a:moveTo>
                  <a:pt x="0" y="1"/>
                </a:moveTo>
                <a:lnTo>
                  <a:pt x="1489" y="3516"/>
                </a:lnTo>
                <a:lnTo>
                  <a:pt x="0" y="7063"/>
                </a:lnTo>
                <a:lnTo>
                  <a:pt x="8329" y="3516"/>
                </a:lnTo>
                <a:lnTo>
                  <a:pt x="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1" name="Google Shape;1699;p21"/>
          <p:cNvSpPr/>
          <p:nvPr/>
        </p:nvSpPr>
        <p:spPr>
          <a:xfrm>
            <a:off x="463322" y="2971862"/>
            <a:ext cx="4422076" cy="1331826"/>
          </a:xfrm>
          <a:custGeom>
            <a:avLst/>
            <a:gdLst/>
            <a:ahLst/>
            <a:cxnLst/>
            <a:rect l="l" t="t" r="r" b="b"/>
            <a:pathLst>
              <a:path w="137856" h="41519" extrusionOk="0">
                <a:moveTo>
                  <a:pt x="0" y="1"/>
                </a:moveTo>
                <a:lnTo>
                  <a:pt x="0" y="2376"/>
                </a:lnTo>
                <a:lnTo>
                  <a:pt x="98745" y="2376"/>
                </a:lnTo>
                <a:lnTo>
                  <a:pt x="128767" y="41075"/>
                </a:lnTo>
                <a:lnTo>
                  <a:pt x="129115" y="41518"/>
                </a:lnTo>
                <a:lnTo>
                  <a:pt x="137856" y="41518"/>
                </a:lnTo>
                <a:lnTo>
                  <a:pt x="137856" y="39143"/>
                </a:lnTo>
                <a:lnTo>
                  <a:pt x="130287" y="39143"/>
                </a:lnTo>
                <a:lnTo>
                  <a:pt x="100265" y="476"/>
                </a:lnTo>
                <a:lnTo>
                  <a:pt x="9991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2" name="Google Shape;1700;p21"/>
          <p:cNvSpPr/>
          <p:nvPr/>
        </p:nvSpPr>
        <p:spPr>
          <a:xfrm>
            <a:off x="4800040" y="4153309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3" name="Google Shape;1701;p21"/>
          <p:cNvSpPr/>
          <p:nvPr/>
        </p:nvSpPr>
        <p:spPr>
          <a:xfrm>
            <a:off x="936722" y="1416585"/>
            <a:ext cx="2330430" cy="2330398"/>
          </a:xfrm>
          <a:custGeom>
            <a:avLst/>
            <a:gdLst/>
            <a:ahLst/>
            <a:cxnLst/>
            <a:rect l="l" t="t" r="r" b="b"/>
            <a:pathLst>
              <a:path w="72650" h="72649" extrusionOk="0">
                <a:moveTo>
                  <a:pt x="36325" y="0"/>
                </a:moveTo>
                <a:cubicBezTo>
                  <a:pt x="16278" y="0"/>
                  <a:pt x="0" y="16247"/>
                  <a:pt x="0" y="36325"/>
                </a:cubicBezTo>
                <a:cubicBezTo>
                  <a:pt x="0" y="56371"/>
                  <a:pt x="16278" y="72649"/>
                  <a:pt x="36325" y="72649"/>
                </a:cubicBezTo>
                <a:cubicBezTo>
                  <a:pt x="56403" y="72649"/>
                  <a:pt x="72649" y="56371"/>
                  <a:pt x="72649" y="36325"/>
                </a:cubicBezTo>
                <a:cubicBezTo>
                  <a:pt x="72649" y="16247"/>
                  <a:pt x="56403" y="0"/>
                  <a:pt x="36325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Fira Sans Medium"/>
                <a:ea typeface="Fira Sans Medium"/>
                <a:cs typeface="Fira Sans Medium"/>
                <a:sym typeface="Fira Sans Medium"/>
              </a:rPr>
              <a:t>Roteiro de apresentação</a:t>
            </a:r>
            <a:endParaRPr sz="24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04" name="Google Shape;1702;p21"/>
          <p:cNvSpPr/>
          <p:nvPr/>
        </p:nvSpPr>
        <p:spPr>
          <a:xfrm>
            <a:off x="5156612" y="3765235"/>
            <a:ext cx="3274691" cy="971210"/>
          </a:xfrm>
          <a:custGeom>
            <a:avLst/>
            <a:gdLst/>
            <a:ahLst/>
            <a:cxnLst/>
            <a:rect l="l" t="t" r="r" b="b"/>
            <a:pathLst>
              <a:path w="52160" h="30277" extrusionOk="0">
                <a:moveTo>
                  <a:pt x="4751" y="1"/>
                </a:moveTo>
                <a:cubicBezTo>
                  <a:pt x="2122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23"/>
                  <a:pt x="2122" y="30276"/>
                  <a:pt x="4751" y="30276"/>
                </a:cubicBezTo>
                <a:lnTo>
                  <a:pt x="47409" y="30276"/>
                </a:lnTo>
                <a:cubicBezTo>
                  <a:pt x="50006" y="30276"/>
                  <a:pt x="52159" y="28123"/>
                  <a:pt x="52159" y="25526"/>
                </a:cubicBezTo>
                <a:lnTo>
                  <a:pt x="52159" y="4751"/>
                </a:lnTo>
                <a:cubicBezTo>
                  <a:pt x="52159" y="2154"/>
                  <a:pt x="50006" y="1"/>
                  <a:pt x="47409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5" name="Google Shape;1703;p21"/>
          <p:cNvSpPr/>
          <p:nvPr/>
        </p:nvSpPr>
        <p:spPr>
          <a:xfrm>
            <a:off x="5156613" y="3765235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54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23"/>
                  <a:pt x="2154" y="30276"/>
                  <a:pt x="4751" y="30276"/>
                </a:cubicBezTo>
                <a:lnTo>
                  <a:pt x="13428" y="30276"/>
                </a:lnTo>
                <a:lnTo>
                  <a:pt x="134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3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48706" name="Google Shape;1704;p21"/>
          <p:cNvSpPr/>
          <p:nvPr/>
        </p:nvSpPr>
        <p:spPr>
          <a:xfrm>
            <a:off x="5156612" y="407055"/>
            <a:ext cx="3274693" cy="976040"/>
          </a:xfrm>
          <a:custGeom>
            <a:avLst/>
            <a:gdLst/>
            <a:ahLst/>
            <a:cxnLst/>
            <a:rect l="l" t="t" r="r" b="b"/>
            <a:pathLst>
              <a:path w="52160" h="30277" extrusionOk="0">
                <a:moveTo>
                  <a:pt x="4751" y="1"/>
                </a:moveTo>
                <a:cubicBezTo>
                  <a:pt x="2122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22" y="30276"/>
                  <a:pt x="4751" y="30276"/>
                </a:cubicBezTo>
                <a:lnTo>
                  <a:pt x="47409" y="30276"/>
                </a:lnTo>
                <a:cubicBezTo>
                  <a:pt x="50006" y="30276"/>
                  <a:pt x="52159" y="28123"/>
                  <a:pt x="52159" y="25526"/>
                </a:cubicBezTo>
                <a:lnTo>
                  <a:pt x="52159" y="4751"/>
                </a:lnTo>
                <a:cubicBezTo>
                  <a:pt x="52159" y="2123"/>
                  <a:pt x="50006" y="1"/>
                  <a:pt x="47409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7" name="Google Shape;1705;p21"/>
          <p:cNvSpPr/>
          <p:nvPr/>
        </p:nvSpPr>
        <p:spPr>
          <a:xfrm>
            <a:off x="5156613" y="411885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54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54" y="30276"/>
                  <a:pt x="4751" y="30276"/>
                </a:cubicBezTo>
                <a:lnTo>
                  <a:pt x="13428" y="30276"/>
                </a:lnTo>
                <a:lnTo>
                  <a:pt x="134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1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48708" name="Google Shape;1706;p21"/>
          <p:cNvSpPr/>
          <p:nvPr/>
        </p:nvSpPr>
        <p:spPr>
          <a:xfrm>
            <a:off x="5156613" y="2089089"/>
            <a:ext cx="3274692" cy="970184"/>
          </a:xfrm>
          <a:custGeom>
            <a:avLst/>
            <a:gdLst/>
            <a:ahLst/>
            <a:cxnLst/>
            <a:rect l="l" t="t" r="r" b="b"/>
            <a:pathLst>
              <a:path w="52160" h="30245" extrusionOk="0">
                <a:moveTo>
                  <a:pt x="4751" y="0"/>
                </a:moveTo>
                <a:cubicBezTo>
                  <a:pt x="2122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22" y="30244"/>
                  <a:pt x="4751" y="30244"/>
                </a:cubicBezTo>
                <a:lnTo>
                  <a:pt x="47409" y="30244"/>
                </a:lnTo>
                <a:cubicBezTo>
                  <a:pt x="50006" y="30244"/>
                  <a:pt x="52159" y="28122"/>
                  <a:pt x="52159" y="25494"/>
                </a:cubicBezTo>
                <a:lnTo>
                  <a:pt x="52159" y="4751"/>
                </a:lnTo>
                <a:cubicBezTo>
                  <a:pt x="52159" y="2122"/>
                  <a:pt x="50006" y="0"/>
                  <a:pt x="47409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09" name="Google Shape;1707;p21"/>
          <p:cNvSpPr/>
          <p:nvPr/>
        </p:nvSpPr>
        <p:spPr>
          <a:xfrm>
            <a:off x="5156613" y="2089089"/>
            <a:ext cx="430769" cy="970184"/>
          </a:xfrm>
          <a:custGeom>
            <a:avLst/>
            <a:gdLst/>
            <a:ahLst/>
            <a:cxnLst/>
            <a:rect l="l" t="t" r="r" b="b"/>
            <a:pathLst>
              <a:path w="13429" h="30245" extrusionOk="0">
                <a:moveTo>
                  <a:pt x="4751" y="0"/>
                </a:moveTo>
                <a:cubicBezTo>
                  <a:pt x="2154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54" y="30244"/>
                  <a:pt x="4751" y="30244"/>
                </a:cubicBezTo>
                <a:lnTo>
                  <a:pt x="13428" y="30244"/>
                </a:lnTo>
                <a:lnTo>
                  <a:pt x="13428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2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48710" name="Google Shape;1708;p21"/>
          <p:cNvSpPr/>
          <p:nvPr/>
        </p:nvSpPr>
        <p:spPr>
          <a:xfrm>
            <a:off x="7018680" y="1249974"/>
            <a:ext cx="1849910" cy="971210"/>
          </a:xfrm>
          <a:custGeom>
            <a:avLst/>
            <a:gdLst/>
            <a:ahLst/>
            <a:cxnLst/>
            <a:rect l="l" t="t" r="r" b="b"/>
            <a:pathLst>
              <a:path w="52129" h="30277" extrusionOk="0">
                <a:moveTo>
                  <a:pt x="4751" y="1"/>
                </a:moveTo>
                <a:cubicBezTo>
                  <a:pt x="2123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54"/>
                  <a:pt x="2123" y="30276"/>
                  <a:pt x="4751" y="30276"/>
                </a:cubicBezTo>
                <a:lnTo>
                  <a:pt x="47378" y="30276"/>
                </a:lnTo>
                <a:cubicBezTo>
                  <a:pt x="50006" y="30276"/>
                  <a:pt x="52128" y="28154"/>
                  <a:pt x="52128" y="25526"/>
                </a:cubicBezTo>
                <a:lnTo>
                  <a:pt x="52128" y="4751"/>
                </a:lnTo>
                <a:cubicBezTo>
                  <a:pt x="52128" y="2154"/>
                  <a:pt x="50006" y="1"/>
                  <a:pt x="47378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11" name="Google Shape;1709;p21"/>
          <p:cNvSpPr/>
          <p:nvPr/>
        </p:nvSpPr>
        <p:spPr>
          <a:xfrm>
            <a:off x="7018680" y="1249974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23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54"/>
                  <a:pt x="2123" y="30276"/>
                  <a:pt x="4751" y="30276"/>
                </a:cubicBezTo>
                <a:lnTo>
                  <a:pt x="13429" y="30276"/>
                </a:lnTo>
                <a:lnTo>
                  <a:pt x="13429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4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48712" name="Google Shape;1710;p21"/>
          <p:cNvSpPr/>
          <p:nvPr/>
        </p:nvSpPr>
        <p:spPr>
          <a:xfrm>
            <a:off x="7018680" y="2927178"/>
            <a:ext cx="1903444" cy="971178"/>
          </a:xfrm>
          <a:custGeom>
            <a:avLst/>
            <a:gdLst/>
            <a:ahLst/>
            <a:cxnLst/>
            <a:rect l="l" t="t" r="r" b="b"/>
            <a:pathLst>
              <a:path w="52129" h="30276" extrusionOk="0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47378" y="30276"/>
                </a:lnTo>
                <a:cubicBezTo>
                  <a:pt x="50006" y="30276"/>
                  <a:pt x="52128" y="28122"/>
                  <a:pt x="52128" y="25525"/>
                </a:cubicBezTo>
                <a:lnTo>
                  <a:pt x="52128" y="4750"/>
                </a:lnTo>
                <a:cubicBezTo>
                  <a:pt x="52128" y="2122"/>
                  <a:pt x="50006" y="0"/>
                  <a:pt x="47378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13" name="Google Shape;1711;p21"/>
          <p:cNvSpPr/>
          <p:nvPr/>
        </p:nvSpPr>
        <p:spPr>
          <a:xfrm>
            <a:off x="7018680" y="2927178"/>
            <a:ext cx="430769" cy="971178"/>
          </a:xfrm>
          <a:custGeom>
            <a:avLst/>
            <a:gdLst/>
            <a:ahLst/>
            <a:cxnLst/>
            <a:rect l="l" t="t" r="r" b="b"/>
            <a:pathLst>
              <a:path w="13429" h="30276" extrusionOk="0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13429" y="30276"/>
                </a:lnTo>
                <a:lnTo>
                  <a:pt x="1342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5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048714" name="Google Shape;1712;p21"/>
          <p:cNvSpPr txBox="1"/>
          <p:nvPr/>
        </p:nvSpPr>
        <p:spPr>
          <a:xfrm>
            <a:off x="5589880" y="722132"/>
            <a:ext cx="2617398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Fira Sans Medium"/>
                <a:ea typeface="Fira Sans Medium"/>
                <a:cs typeface="Fira Sans Medium"/>
                <a:sym typeface="Fira Sans Medium"/>
              </a:rPr>
              <a:t>Introdução: discalculia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15" name="Google Shape;1714;p21"/>
          <p:cNvSpPr txBox="1"/>
          <p:nvPr/>
        </p:nvSpPr>
        <p:spPr>
          <a:xfrm>
            <a:off x="5587382" y="2403314"/>
            <a:ext cx="2619896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 err="1">
                <a:latin typeface="Fira Sans Medium"/>
                <a:ea typeface="Fira Sans Medium"/>
                <a:cs typeface="Fira Sans Medium"/>
                <a:sym typeface="Fira Sans Medium"/>
              </a:rPr>
              <a:t>Dismath</a:t>
            </a:r>
            <a:r>
              <a:rPr lang="pt-BR" sz="1800" dirty="0">
                <a:latin typeface="Fira Sans Medium"/>
                <a:ea typeface="Fira Sans Medium"/>
                <a:cs typeface="Fira Sans Medium"/>
                <a:sym typeface="Fira Sans Medium"/>
              </a:rPr>
              <a:t>: objetivos e funções 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16" name="Google Shape;1716;p21"/>
          <p:cNvSpPr txBox="1"/>
          <p:nvPr/>
        </p:nvSpPr>
        <p:spPr>
          <a:xfrm>
            <a:off x="5572496" y="4088477"/>
            <a:ext cx="2634781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latin typeface="Fira Sans Medium"/>
                <a:ea typeface="Fira Sans Medium"/>
                <a:cs typeface="Fira Sans Medium"/>
                <a:sym typeface="Fira Sans Medium"/>
              </a:rPr>
              <a:t>Requisitos funcionais e não funcionais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17" name="Google Shape;1718;p21"/>
          <p:cNvSpPr txBox="1"/>
          <p:nvPr/>
        </p:nvSpPr>
        <p:spPr>
          <a:xfrm>
            <a:off x="7448098" y="3241435"/>
            <a:ext cx="1420492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Fira Sans Medium"/>
                <a:ea typeface="Fira Sans Medium"/>
                <a:cs typeface="Fira Sans Medium"/>
                <a:sym typeface="Fira Sans Medium"/>
              </a:rPr>
              <a:t>Telas conceituais e HTML</a:t>
            </a: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18" name="Google Shape;1720;p21"/>
          <p:cNvSpPr txBox="1"/>
          <p:nvPr/>
        </p:nvSpPr>
        <p:spPr>
          <a:xfrm>
            <a:off x="7445205" y="1709163"/>
            <a:ext cx="1423385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1800" dirty="0">
                <a:latin typeface="Fira Sans Medium"/>
                <a:ea typeface="Fira Sans Medium"/>
                <a:cs typeface="Fira Sans Medium"/>
                <a:sym typeface="Fira Sans Medium"/>
              </a:rPr>
              <a:t>Logotipo e tipografia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A2A99DE-DC01-8B31-6EE3-A42BA87A6A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15194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6. HTML: croqui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03735" y="948018"/>
            <a:ext cx="6696512" cy="390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1048768" name="Imagem 104876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73"/>
          <a:stretch/>
        </p:blipFill>
        <p:spPr>
          <a:xfrm>
            <a:off x="1842654" y="900785"/>
            <a:ext cx="3463547" cy="3646175"/>
          </a:xfrm>
          <a:prstGeom prst="rect">
            <a:avLst/>
          </a:prstGeom>
        </p:spPr>
      </p:pic>
      <p:pic>
        <p:nvPicPr>
          <p:cNvPr id="1048769" name="Imagem 104876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39"/>
          <a:stretch/>
        </p:blipFill>
        <p:spPr>
          <a:xfrm>
            <a:off x="5403995" y="895429"/>
            <a:ext cx="3472540" cy="3651531"/>
          </a:xfrm>
          <a:prstGeom prst="rect">
            <a:avLst/>
          </a:prstGeom>
        </p:spPr>
      </p:pic>
      <p:sp>
        <p:nvSpPr>
          <p:cNvPr id="1048770" name="CaixaDeTexto 1048769">
            <a:extLst>
              <a:ext uri="{FF2B5EF4-FFF2-40B4-BE49-F238E27FC236}">
                <a16:creationId xmlns:a16="http://schemas.microsoft.com/office/drawing/2014/main" id="{F6F26A55-66EE-FC10-E273-B5E0F87AF677}"/>
              </a:ext>
            </a:extLst>
          </p:cNvPr>
          <p:cNvSpPr txBox="1"/>
          <p:nvPr/>
        </p:nvSpPr>
        <p:spPr>
          <a:xfrm>
            <a:off x="4030870" y="832011"/>
            <a:ext cx="1451038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8: Croqui HTML</a:t>
            </a:r>
          </a:p>
        </p:txBody>
      </p:sp>
      <p:pic>
        <p:nvPicPr>
          <p:cNvPr id="1048771" name="Imagem 1048770" descr="Logotipo&#10;&#10;Descrição gerada automaticamente">
            <a:extLst>
              <a:ext uri="{FF2B5EF4-FFF2-40B4-BE49-F238E27FC236}">
                <a16:creationId xmlns:a16="http://schemas.microsoft.com/office/drawing/2014/main" id="{4F1633F9-3A4E-31DA-283A-F0AD3AB94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2442" y="3141248"/>
            <a:ext cx="1870961" cy="496221"/>
          </a:xfrm>
          <a:prstGeom prst="rect">
            <a:avLst/>
          </a:prstGeom>
        </p:spPr>
      </p:pic>
      <p:sp>
        <p:nvSpPr>
          <p:cNvPr id="1048772" name="CaixaDeTexto 1048771">
            <a:extLst>
              <a:ext uri="{FF2B5EF4-FFF2-40B4-BE49-F238E27FC236}">
                <a16:creationId xmlns:a16="http://schemas.microsoft.com/office/drawing/2014/main" id="{93BC3080-6E56-0304-327D-E961934CC8F9}"/>
              </a:ext>
            </a:extLst>
          </p:cNvPr>
          <p:cNvSpPr txBox="1"/>
          <p:nvPr/>
        </p:nvSpPr>
        <p:spPr>
          <a:xfrm>
            <a:off x="4097916" y="4546960"/>
            <a:ext cx="1614545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Fonte: Imagem do autor.</a:t>
            </a:r>
          </a:p>
        </p:txBody>
      </p:sp>
    </p:spTree>
    <p:extLst>
      <p:ext uri="{BB962C8B-B14F-4D97-AF65-F5344CB8AC3E}">
        <p14:creationId xmlns:p14="http://schemas.microsoft.com/office/powerpoint/2010/main" val="2550406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15194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6. HTML: index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1048769" name="CaixaDeTexto 1048768">
            <a:extLst>
              <a:ext uri="{FF2B5EF4-FFF2-40B4-BE49-F238E27FC236}">
                <a16:creationId xmlns:a16="http://schemas.microsoft.com/office/drawing/2014/main" id="{734D2703-2985-94F2-2E35-CF63592BDF69}"/>
              </a:ext>
            </a:extLst>
          </p:cNvPr>
          <p:cNvSpPr txBox="1"/>
          <p:nvPr/>
        </p:nvSpPr>
        <p:spPr>
          <a:xfrm>
            <a:off x="4375910" y="776014"/>
            <a:ext cx="1455848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9: Página HTML</a:t>
            </a:r>
          </a:p>
        </p:txBody>
      </p:sp>
      <p:sp>
        <p:nvSpPr>
          <p:cNvPr id="1048770" name="CaixaDeTexto 1048769">
            <a:extLst>
              <a:ext uri="{FF2B5EF4-FFF2-40B4-BE49-F238E27FC236}">
                <a16:creationId xmlns:a16="http://schemas.microsoft.com/office/drawing/2014/main" id="{C29336C6-35A7-7F55-1B95-E41FBA5D9C7C}"/>
              </a:ext>
            </a:extLst>
          </p:cNvPr>
          <p:cNvSpPr txBox="1"/>
          <p:nvPr/>
        </p:nvSpPr>
        <p:spPr>
          <a:xfrm>
            <a:off x="4217213" y="4699918"/>
            <a:ext cx="1614545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Fonte: Imagem do autor.</a:t>
            </a:r>
          </a:p>
        </p:txBody>
      </p:sp>
      <p:pic>
        <p:nvPicPr>
          <p:cNvPr id="1048771" name="Imagem 1048770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2D2C09EB-ACA3-54D4-1F87-FB52CB27D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594" y="991823"/>
            <a:ext cx="6470022" cy="367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6255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151943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6. HTML: sobre nós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03735" y="948018"/>
            <a:ext cx="6696512" cy="390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048768" name="CaixaDeTexto 1048767">
            <a:extLst>
              <a:ext uri="{FF2B5EF4-FFF2-40B4-BE49-F238E27FC236}">
                <a16:creationId xmlns:a16="http://schemas.microsoft.com/office/drawing/2014/main" id="{AEC63462-DB33-4FE8-4EA7-52601192232D}"/>
              </a:ext>
            </a:extLst>
          </p:cNvPr>
          <p:cNvSpPr txBox="1"/>
          <p:nvPr/>
        </p:nvSpPr>
        <p:spPr>
          <a:xfrm>
            <a:off x="4085371" y="879258"/>
            <a:ext cx="1516762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10: Página HTML</a:t>
            </a:r>
          </a:p>
        </p:txBody>
      </p:sp>
      <p:sp>
        <p:nvSpPr>
          <p:cNvPr id="1048770" name="CaixaDeTexto 1048769">
            <a:extLst>
              <a:ext uri="{FF2B5EF4-FFF2-40B4-BE49-F238E27FC236}">
                <a16:creationId xmlns:a16="http://schemas.microsoft.com/office/drawing/2014/main" id="{3D78ECE1-F422-4860-225A-10968493AE89}"/>
              </a:ext>
            </a:extLst>
          </p:cNvPr>
          <p:cNvSpPr txBox="1"/>
          <p:nvPr/>
        </p:nvSpPr>
        <p:spPr>
          <a:xfrm>
            <a:off x="4207570" y="4745336"/>
            <a:ext cx="1614545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Fonte: Imagem do autor.</a:t>
            </a:r>
          </a:p>
        </p:txBody>
      </p:sp>
      <p:pic>
        <p:nvPicPr>
          <p:cNvPr id="1048775" name="Imagem 1048774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ABFE2A92-3303-E451-5095-C9535906D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518" y="1116465"/>
            <a:ext cx="6468074" cy="363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92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latin typeface="Fira Sans Medium"/>
                <a:sym typeface="Fira Sans Medium"/>
              </a:rPr>
              <a:t>Referências bibliográficas</a:t>
            </a:r>
            <a:endParaRPr lang="pt-BR" dirty="0"/>
          </a:p>
        </p:txBody>
      </p:sp>
      <p:sp>
        <p:nvSpPr>
          <p:cNvPr id="1049005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11700" y="1282075"/>
            <a:ext cx="8520600" cy="3416400"/>
          </a:xfrm>
        </p:spPr>
        <p:txBody>
          <a:bodyPr/>
          <a:lstStyle/>
          <a:p>
            <a:pPr marL="114300" indent="0" algn="just"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BASTOS, J.A. O cérebro e a matemática. São Paulo: Edição do Autor; 2008.         </a:t>
            </a:r>
          </a:p>
          <a:p>
            <a:pPr marL="114300" indent="0" algn="just">
              <a:buNone/>
            </a:pPr>
            <a:endParaRPr lang="pt-BR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GARCIA, J.N. Manual de dificuldades de aprendizagem: Linguagem, leitura, escrita e matemática. Porto Alegre: Artmed; 1998.</a:t>
            </a:r>
          </a:p>
          <a:p>
            <a:pPr marL="114300" indent="0" algn="just">
              <a:buNone/>
            </a:pPr>
            <a:endParaRPr lang="pt-BR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  <a:cs typeface="Times New Roman"/>
              </a:rPr>
              <a:t>HELLER, Eva. A psicologia das cores: como as cores afetam a emoção e a razão. São Paulo: Olhares, 2022.</a:t>
            </a:r>
          </a:p>
          <a:p>
            <a:pPr marL="114300" indent="0" algn="just">
              <a:buNone/>
            </a:pPr>
            <a:endParaRPr lang="pt-BR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  <a:cs typeface="Times New Roman"/>
            </a:endParaRPr>
          </a:p>
          <a:p>
            <a:pPr marL="114300" indent="0" algn="just">
              <a:buNone/>
            </a:pP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KOSC, L. Developmental dyscalculia. J Learn </a:t>
            </a:r>
            <a:r>
              <a:rPr lang="en-US" sz="1200" dirty="0" err="1">
                <a:solidFill>
                  <a:schemeClr val="tx1"/>
                </a:solidFill>
                <a:latin typeface="Fira Sans" panose="020B0503050000020004" pitchFamily="34" charset="0"/>
              </a:rPr>
              <a:t>Disabil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. 1974; p. 164-77. </a:t>
            </a:r>
          </a:p>
          <a:p>
            <a:pPr marL="114300" indent="0" algn="just">
              <a:lnSpc>
                <a:spcPct val="114999"/>
              </a:lnSpc>
              <a:buNone/>
            </a:pPr>
            <a:endParaRPr lang="en-US" sz="1200" dirty="0">
              <a:solidFill>
                <a:schemeClr val="tx1"/>
              </a:solidFill>
              <a:latin typeface="Fira Sans" panose="020B0503050000020004" pitchFamily="34" charset="0"/>
            </a:endParaRPr>
          </a:p>
          <a:p>
            <a:pPr marL="114300" indent="0" algn="just">
              <a:lnSpc>
                <a:spcPct val="114999"/>
              </a:lnSpc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PERETTI, </a:t>
            </a:r>
            <a:r>
              <a:rPr lang="pt-BR" sz="1200" dirty="0" err="1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Lisiani</a:t>
            </a: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. Discalculia – transtorno de aprendizagem. Universidade Regional Integrada do Alto Uruguai e das Missões – Uri. Erechim/RS, 2019. </a:t>
            </a:r>
            <a:endParaRPr lang="en-US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</a:endParaRPr>
          </a:p>
          <a:p>
            <a:pPr marL="114300" indent="0" algn="just">
              <a:lnSpc>
                <a:spcPct val="114999"/>
              </a:lnSpc>
              <a:buNone/>
            </a:pPr>
            <a:endParaRPr lang="pt-BR" sz="1200" dirty="0">
              <a:ea typeface="Calibri" panose="020F0502020204030204" pitchFamily="34" charset="0"/>
            </a:endParaRPr>
          </a:p>
          <a:p>
            <a:pPr marL="114300" indent="0" algn="just">
              <a:lnSpc>
                <a:spcPct val="114999"/>
              </a:lnSpc>
              <a:buNone/>
            </a:pPr>
            <a:endParaRPr lang="en-US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</a:endParaRPr>
          </a:p>
          <a:p>
            <a:pPr marL="114300" indent="0" algn="just">
              <a:buNone/>
            </a:pPr>
            <a:endParaRPr lang="pt-BR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</a:endParaRPr>
          </a:p>
          <a:p>
            <a:pPr marL="114300" indent="0" algn="just">
              <a:lnSpc>
                <a:spcPct val="114999"/>
              </a:lnSpc>
              <a:buNone/>
            </a:pPr>
            <a:endParaRPr lang="pt-BR" sz="1200" dirty="0">
              <a:solidFill>
                <a:schemeClr val="tx1"/>
              </a:solidFill>
              <a:latin typeface="Fira Sans Medium" panose="020B06030500000200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7340CD8-B5EF-C2BC-0662-5CC558C023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latin typeface="Fira Sans Medium"/>
                <a:sym typeface="Fira Sans Medium"/>
              </a:rPr>
              <a:t>Referências sitiográficas</a:t>
            </a:r>
            <a:endParaRPr lang="pt-BR" dirty="0"/>
          </a:p>
        </p:txBody>
      </p:sp>
      <p:sp>
        <p:nvSpPr>
          <p:cNvPr id="1049005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6208" y="1246817"/>
            <a:ext cx="8520600" cy="3416400"/>
          </a:xfrm>
        </p:spPr>
        <p:txBody>
          <a:bodyPr/>
          <a:lstStyle/>
          <a:p>
            <a:pPr marL="114300" indent="0" algn="just"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FONTES2U. Disponível em:</a:t>
            </a:r>
            <a:endParaRPr lang="en-US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 &lt;https://pt.fonts2u.com/</a:t>
            </a:r>
            <a:r>
              <a:rPr lang="pt-BR" sz="1200" dirty="0" err="1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dosis-semibold.fonte</a:t>
            </a: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&gt;. </a:t>
            </a: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  <a:cs typeface="Times New Roman"/>
              </a:rPr>
              <a:t>Acesso em:17/11/2022.</a:t>
            </a:r>
            <a:endParaRPr lang="pt-BR" sz="1200" dirty="0">
              <a:solidFill>
                <a:schemeClr val="tx1"/>
              </a:solidFill>
              <a:latin typeface="Fira Sans" panose="020B05030500000200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pt-BR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  <a:cs typeface="Times New Roman"/>
            </a:endParaRPr>
          </a:p>
          <a:p>
            <a:pPr marL="114300" indent="0" algn="just">
              <a:lnSpc>
                <a:spcPct val="114999"/>
              </a:lnSpc>
              <a:buNone/>
            </a:pPr>
            <a:endParaRPr lang="pt-BR" sz="1200" dirty="0">
              <a:latin typeface="Fira Sans" panose="020B0503050000020004" pitchFamily="34" charset="0"/>
              <a:ea typeface="Calibri" panose="020F0502020204030204" pitchFamily="34" charset="0"/>
            </a:endParaRPr>
          </a:p>
          <a:p>
            <a:pPr marL="114300" indent="0" algn="just">
              <a:lnSpc>
                <a:spcPct val="114999"/>
              </a:lnSpc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</a:rPr>
              <a:t>IHCRIEI. Disponível em:</a:t>
            </a:r>
          </a:p>
          <a:p>
            <a:pPr marL="114300" indent="0" algn="just">
              <a:lnSpc>
                <a:spcPct val="114999"/>
              </a:lnSpc>
              <a:buNone/>
            </a:pP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&lt;https://www.ihcriei.com.br/zaahome/a-conexao-entre-lampadas-e-a-criatividade/&gt;. </a:t>
            </a:r>
            <a:r>
              <a:rPr lang="en-US" sz="1200" dirty="0" err="1">
                <a:solidFill>
                  <a:schemeClr val="tx1"/>
                </a:solidFill>
                <a:latin typeface="Fira Sans" panose="020B0503050000020004" pitchFamily="34" charset="0"/>
              </a:rPr>
              <a:t>Acesso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 </a:t>
            </a:r>
            <a:r>
              <a:rPr lang="en-US" sz="1200" dirty="0" err="1">
                <a:solidFill>
                  <a:schemeClr val="tx1"/>
                </a:solidFill>
                <a:latin typeface="Fira Sans" panose="020B0503050000020004" pitchFamily="34" charset="0"/>
              </a:rPr>
              <a:t>em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: 01-12-2022</a:t>
            </a:r>
            <a:endParaRPr lang="pt-BR" sz="1200" dirty="0">
              <a:solidFill>
                <a:schemeClr val="tx1"/>
              </a:solidFill>
              <a:latin typeface="Fira Sans" panose="020B0503050000020004" pitchFamily="34" charset="0"/>
            </a:endParaRPr>
          </a:p>
          <a:p>
            <a:pPr marL="114300" indent="0" algn="just">
              <a:lnSpc>
                <a:spcPct val="114999"/>
              </a:lnSpc>
              <a:buNone/>
            </a:pPr>
            <a:endParaRPr lang="en-US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</a:endParaRPr>
          </a:p>
          <a:p>
            <a:pPr algn="just">
              <a:lnSpc>
                <a:spcPct val="114999"/>
              </a:lnSpc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MONOTYPE GMBH. </a:t>
            </a:r>
            <a:r>
              <a:rPr lang="pt-BR" sz="1200" b="1" dirty="0" err="1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LinoType</a:t>
            </a:r>
            <a:r>
              <a:rPr lang="pt-BR" sz="1200" b="1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: </a:t>
            </a:r>
            <a:r>
              <a:rPr lang="pt-BR" sz="1200" b="1" dirty="0" err="1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the</a:t>
            </a:r>
            <a:r>
              <a:rPr lang="pt-BR" sz="1200" b="1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 </a:t>
            </a:r>
            <a:r>
              <a:rPr lang="pt-BR" sz="1200" b="1" dirty="0" err="1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source</a:t>
            </a:r>
            <a:r>
              <a:rPr lang="pt-BR" sz="1200" b="1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 </a:t>
            </a:r>
            <a:r>
              <a:rPr lang="pt-BR" sz="1200" b="1" dirty="0" err="1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of</a:t>
            </a:r>
            <a:r>
              <a:rPr lang="pt-BR" sz="1200" b="1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 </a:t>
            </a:r>
            <a:r>
              <a:rPr lang="pt-BR" sz="1200" b="1" dirty="0" err="1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the</a:t>
            </a:r>
            <a:r>
              <a:rPr lang="pt-BR" sz="1200" b="1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 </a:t>
            </a:r>
            <a:r>
              <a:rPr lang="pt-BR" sz="1200" b="1" dirty="0" err="1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originals</a:t>
            </a:r>
            <a:r>
              <a:rPr lang="pt-BR" sz="1200" b="1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, 2022</a:t>
            </a: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. Disponível em: </a:t>
            </a:r>
          </a:p>
          <a:p>
            <a:pPr algn="just">
              <a:lnSpc>
                <a:spcPct val="114999"/>
              </a:lnSpc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</a:rPr>
              <a:t>&lt;https://www.linotype.com/6580152/arsenica-family.html&gt;. Acesso em: 17/11/2022.</a:t>
            </a:r>
            <a:endParaRPr lang="en-US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</a:endParaRPr>
          </a:p>
          <a:p>
            <a:pPr marL="114300" indent="0" algn="just">
              <a:lnSpc>
                <a:spcPct val="114999"/>
              </a:lnSpc>
              <a:buNone/>
            </a:pPr>
            <a:endParaRPr lang="pt-BR" sz="1200" dirty="0">
              <a:solidFill>
                <a:schemeClr val="tx1"/>
              </a:solidFill>
              <a:latin typeface="Fira Sans" panose="020B0503050000020004" pitchFamily="34" charset="0"/>
              <a:ea typeface="Calibri" panose="020F0502020204030204" pitchFamily="34" charset="0"/>
              <a:cs typeface="Times New Roman"/>
            </a:endParaRPr>
          </a:p>
          <a:p>
            <a:pPr marL="114300" indent="0" algn="just">
              <a:lnSpc>
                <a:spcPct val="114999"/>
              </a:lnSpc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  <a:cs typeface="Times New Roman"/>
              </a:rPr>
              <a:t>SLIDESGO. Disponível em:</a:t>
            </a:r>
          </a:p>
          <a:p>
            <a:pPr marL="114300" indent="0" algn="just">
              <a:lnSpc>
                <a:spcPct val="114999"/>
              </a:lnSpc>
              <a:buNone/>
            </a:pP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  <a:cs typeface="Times New Roman"/>
              </a:rPr>
              <a:t>&lt;https://slidesgo.com/</a:t>
            </a:r>
            <a:r>
              <a:rPr lang="pt-BR" sz="1200" dirty="0" err="1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  <a:cs typeface="Times New Roman"/>
              </a:rPr>
              <a:t>pt</a:t>
            </a:r>
            <a:r>
              <a:rPr lang="pt-BR" sz="1200" dirty="0">
                <a:solidFill>
                  <a:schemeClr val="tx1"/>
                </a:solidFill>
                <a:latin typeface="Fira Sans" panose="020B0503050000020004" pitchFamily="34" charset="0"/>
                <a:ea typeface="Calibri" panose="020F0502020204030204" pitchFamily="34" charset="0"/>
                <a:cs typeface="Times New Roman"/>
              </a:rPr>
              <a:t>/&gt;. Acesso em: 14/11/2022.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7340CD8-B5EF-C2BC-0662-5CC558C023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dirty="0" smtClean="0"/>
              <a:t>24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0705422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93" name="CaixaDeTexto 92"/>
          <p:cNvSpPr txBox="1"/>
          <p:nvPr/>
        </p:nvSpPr>
        <p:spPr>
          <a:xfrm>
            <a:off x="2751992" y="2063918"/>
            <a:ext cx="3640015" cy="1015663"/>
          </a:xfrm>
          <a:prstGeom prst="rect">
            <a:avLst/>
          </a:prstGeom>
          <a:solidFill>
            <a:schemeClr val="lt1"/>
          </a:solidFill>
        </p:spPr>
        <p:txBody>
          <a:bodyPr wrap="square" rtlCol="0">
            <a:spAutoFit/>
          </a:bodyPr>
          <a:lstStyle/>
          <a:p>
            <a:r>
              <a:rPr lang="pt-BR" sz="6000" dirty="0">
                <a:latin typeface="Fira Sans" panose="020B0503050000020004" pitchFamily="34" charset="0"/>
              </a:rPr>
              <a:t>Obrigado!</a:t>
            </a:r>
          </a:p>
        </p:txBody>
      </p:sp>
      <p:grpSp>
        <p:nvGrpSpPr>
          <p:cNvPr id="3" name="Google Shape;3245;p35">
            <a:extLst>
              <a:ext uri="{FF2B5EF4-FFF2-40B4-BE49-F238E27FC236}">
                <a16:creationId xmlns:a16="http://schemas.microsoft.com/office/drawing/2014/main" id="{E8D11665-372E-EE56-F17C-D31FC413BE19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4" name="Google Shape;3246;p35">
              <a:extLst>
                <a:ext uri="{FF2B5EF4-FFF2-40B4-BE49-F238E27FC236}">
                  <a16:creationId xmlns:a16="http://schemas.microsoft.com/office/drawing/2014/main" id="{09375675-238D-ECC0-72CB-8362C182806A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7;p35">
              <a:extLst>
                <a:ext uri="{FF2B5EF4-FFF2-40B4-BE49-F238E27FC236}">
                  <a16:creationId xmlns:a16="http://schemas.microsoft.com/office/drawing/2014/main" id="{29069F07-7AA5-1676-7EF2-331AEAA73D76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8;p35">
              <a:extLst>
                <a:ext uri="{FF2B5EF4-FFF2-40B4-BE49-F238E27FC236}">
                  <a16:creationId xmlns:a16="http://schemas.microsoft.com/office/drawing/2014/main" id="{0A9519A1-4788-C9BB-5595-D5BFFF184A5E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49;p35">
              <a:extLst>
                <a:ext uri="{FF2B5EF4-FFF2-40B4-BE49-F238E27FC236}">
                  <a16:creationId xmlns:a16="http://schemas.microsoft.com/office/drawing/2014/main" id="{E2F2508A-3625-A30E-7A71-19EE972073DE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0;p35">
              <a:extLst>
                <a:ext uri="{FF2B5EF4-FFF2-40B4-BE49-F238E27FC236}">
                  <a16:creationId xmlns:a16="http://schemas.microsoft.com/office/drawing/2014/main" id="{79FBE3DC-06E6-D9E6-8FEA-0BC903663F21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1;p35">
              <a:extLst>
                <a:ext uri="{FF2B5EF4-FFF2-40B4-BE49-F238E27FC236}">
                  <a16:creationId xmlns:a16="http://schemas.microsoft.com/office/drawing/2014/main" id="{1D03F11C-D522-AD57-B64F-472493591DF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2;p35">
              <a:extLst>
                <a:ext uri="{FF2B5EF4-FFF2-40B4-BE49-F238E27FC236}">
                  <a16:creationId xmlns:a16="http://schemas.microsoft.com/office/drawing/2014/main" id="{74004E2A-0D57-280E-66BC-AE087E6F0214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3;p35">
              <a:extLst>
                <a:ext uri="{FF2B5EF4-FFF2-40B4-BE49-F238E27FC236}">
                  <a16:creationId xmlns:a16="http://schemas.microsoft.com/office/drawing/2014/main" id="{5D1630A6-1180-1959-05DB-72CE799CA65D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4;p35">
              <a:extLst>
                <a:ext uri="{FF2B5EF4-FFF2-40B4-BE49-F238E27FC236}">
                  <a16:creationId xmlns:a16="http://schemas.microsoft.com/office/drawing/2014/main" id="{4B587476-177B-D4F6-55FF-A7562315F0E1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5;p35">
              <a:extLst>
                <a:ext uri="{FF2B5EF4-FFF2-40B4-BE49-F238E27FC236}">
                  <a16:creationId xmlns:a16="http://schemas.microsoft.com/office/drawing/2014/main" id="{3437E12B-953F-E78A-A588-00E672FFAE18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6;p35">
              <a:extLst>
                <a:ext uri="{FF2B5EF4-FFF2-40B4-BE49-F238E27FC236}">
                  <a16:creationId xmlns:a16="http://schemas.microsoft.com/office/drawing/2014/main" id="{93B3A6CD-B222-C175-E79D-3030F12303E0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7;p35">
              <a:extLst>
                <a:ext uri="{FF2B5EF4-FFF2-40B4-BE49-F238E27FC236}">
                  <a16:creationId xmlns:a16="http://schemas.microsoft.com/office/drawing/2014/main" id="{75DA1CB6-8A70-5B3C-8280-18F0FF80935C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8;p35">
              <a:extLst>
                <a:ext uri="{FF2B5EF4-FFF2-40B4-BE49-F238E27FC236}">
                  <a16:creationId xmlns:a16="http://schemas.microsoft.com/office/drawing/2014/main" id="{479D944F-025B-43CA-154A-493A13352129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59;p35">
              <a:extLst>
                <a:ext uri="{FF2B5EF4-FFF2-40B4-BE49-F238E27FC236}">
                  <a16:creationId xmlns:a16="http://schemas.microsoft.com/office/drawing/2014/main" id="{E356C2F2-B974-E5E2-57C7-B37FD4AC92FA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0;p35">
              <a:extLst>
                <a:ext uri="{FF2B5EF4-FFF2-40B4-BE49-F238E27FC236}">
                  <a16:creationId xmlns:a16="http://schemas.microsoft.com/office/drawing/2014/main" id="{89E94528-7987-4B01-6818-586426EB9FEC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1;p35">
              <a:extLst>
                <a:ext uri="{FF2B5EF4-FFF2-40B4-BE49-F238E27FC236}">
                  <a16:creationId xmlns:a16="http://schemas.microsoft.com/office/drawing/2014/main" id="{670C2AB6-5FA6-C8BE-B15F-310BAB6CC64C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2;p35">
              <a:extLst>
                <a:ext uri="{FF2B5EF4-FFF2-40B4-BE49-F238E27FC236}">
                  <a16:creationId xmlns:a16="http://schemas.microsoft.com/office/drawing/2014/main" id="{D6A72947-482D-A673-0FED-664B8E179CB2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3;p35">
              <a:extLst>
                <a:ext uri="{FF2B5EF4-FFF2-40B4-BE49-F238E27FC236}">
                  <a16:creationId xmlns:a16="http://schemas.microsoft.com/office/drawing/2014/main" id="{8F30A2E3-9AA6-815F-5955-1CF9628DEE2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4;p35">
              <a:extLst>
                <a:ext uri="{FF2B5EF4-FFF2-40B4-BE49-F238E27FC236}">
                  <a16:creationId xmlns:a16="http://schemas.microsoft.com/office/drawing/2014/main" id="{BD440790-4B07-2B83-FB9E-F295FCC4BCC2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5;p35">
              <a:extLst>
                <a:ext uri="{FF2B5EF4-FFF2-40B4-BE49-F238E27FC236}">
                  <a16:creationId xmlns:a16="http://schemas.microsoft.com/office/drawing/2014/main" id="{CB26C08C-ED0B-7EE1-6806-79E1838F51AE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6;p35">
              <a:extLst>
                <a:ext uri="{FF2B5EF4-FFF2-40B4-BE49-F238E27FC236}">
                  <a16:creationId xmlns:a16="http://schemas.microsoft.com/office/drawing/2014/main" id="{C494CAB1-1EA9-E1CC-1A54-6FFBA880FC6D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7;p35">
              <a:extLst>
                <a:ext uri="{FF2B5EF4-FFF2-40B4-BE49-F238E27FC236}">
                  <a16:creationId xmlns:a16="http://schemas.microsoft.com/office/drawing/2014/main" id="{809636B4-C908-EB10-BBAE-830C43893FC7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8;p35">
              <a:extLst>
                <a:ext uri="{FF2B5EF4-FFF2-40B4-BE49-F238E27FC236}">
                  <a16:creationId xmlns:a16="http://schemas.microsoft.com/office/drawing/2014/main" id="{B51D4515-CBDD-6FE4-8412-B40B00FF5DB8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69;p35">
              <a:extLst>
                <a:ext uri="{FF2B5EF4-FFF2-40B4-BE49-F238E27FC236}">
                  <a16:creationId xmlns:a16="http://schemas.microsoft.com/office/drawing/2014/main" id="{9791D796-7631-146B-B2AD-5E412D9925CF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0;p35">
              <a:extLst>
                <a:ext uri="{FF2B5EF4-FFF2-40B4-BE49-F238E27FC236}">
                  <a16:creationId xmlns:a16="http://schemas.microsoft.com/office/drawing/2014/main" id="{F1234388-35D5-8A99-2736-8AE8C4CFAD43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1;p35">
              <a:extLst>
                <a:ext uri="{FF2B5EF4-FFF2-40B4-BE49-F238E27FC236}">
                  <a16:creationId xmlns:a16="http://schemas.microsoft.com/office/drawing/2014/main" id="{47C215A7-1531-CCA4-CA68-89F5FF2A2FCE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2;p35">
              <a:extLst>
                <a:ext uri="{FF2B5EF4-FFF2-40B4-BE49-F238E27FC236}">
                  <a16:creationId xmlns:a16="http://schemas.microsoft.com/office/drawing/2014/main" id="{55E97BB4-8A68-501D-2BCB-0447B062F567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3;p35">
              <a:extLst>
                <a:ext uri="{FF2B5EF4-FFF2-40B4-BE49-F238E27FC236}">
                  <a16:creationId xmlns:a16="http://schemas.microsoft.com/office/drawing/2014/main" id="{02032AF9-62AC-97B6-46FB-383E71F4A8FB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4;p35">
              <a:extLst>
                <a:ext uri="{FF2B5EF4-FFF2-40B4-BE49-F238E27FC236}">
                  <a16:creationId xmlns:a16="http://schemas.microsoft.com/office/drawing/2014/main" id="{53CD805C-5073-2F62-2E5A-4A3BBAD23497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5;p35">
              <a:extLst>
                <a:ext uri="{FF2B5EF4-FFF2-40B4-BE49-F238E27FC236}">
                  <a16:creationId xmlns:a16="http://schemas.microsoft.com/office/drawing/2014/main" id="{3DBF444C-A7B4-FFFA-6441-FFC69E952F5E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6;p35">
              <a:extLst>
                <a:ext uri="{FF2B5EF4-FFF2-40B4-BE49-F238E27FC236}">
                  <a16:creationId xmlns:a16="http://schemas.microsoft.com/office/drawing/2014/main" id="{5171E876-D87F-FE36-675A-13B8F44120F9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7;p35">
              <a:extLst>
                <a:ext uri="{FF2B5EF4-FFF2-40B4-BE49-F238E27FC236}">
                  <a16:creationId xmlns:a16="http://schemas.microsoft.com/office/drawing/2014/main" id="{4880A1F4-5763-1CC3-CAD9-608C13720CAB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8;p35">
              <a:extLst>
                <a:ext uri="{FF2B5EF4-FFF2-40B4-BE49-F238E27FC236}">
                  <a16:creationId xmlns:a16="http://schemas.microsoft.com/office/drawing/2014/main" id="{A7575D7A-E31D-1C05-A86D-9292CCFEC96B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79;p35">
              <a:extLst>
                <a:ext uri="{FF2B5EF4-FFF2-40B4-BE49-F238E27FC236}">
                  <a16:creationId xmlns:a16="http://schemas.microsoft.com/office/drawing/2014/main" id="{91386085-A478-44DD-4660-F7BBC2A28D27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0;p35">
              <a:extLst>
                <a:ext uri="{FF2B5EF4-FFF2-40B4-BE49-F238E27FC236}">
                  <a16:creationId xmlns:a16="http://schemas.microsoft.com/office/drawing/2014/main" id="{A5092AC9-AEDE-265F-61CF-E7CE6CB5A894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1;p35">
              <a:extLst>
                <a:ext uri="{FF2B5EF4-FFF2-40B4-BE49-F238E27FC236}">
                  <a16:creationId xmlns:a16="http://schemas.microsoft.com/office/drawing/2014/main" id="{1F047550-1847-7465-A341-4CD41D30BF43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2;p35">
              <a:extLst>
                <a:ext uri="{FF2B5EF4-FFF2-40B4-BE49-F238E27FC236}">
                  <a16:creationId xmlns:a16="http://schemas.microsoft.com/office/drawing/2014/main" id="{F7E8B004-D0C8-480D-DEA6-180B9A3DBE6A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3;p35">
              <a:extLst>
                <a:ext uri="{FF2B5EF4-FFF2-40B4-BE49-F238E27FC236}">
                  <a16:creationId xmlns:a16="http://schemas.microsoft.com/office/drawing/2014/main" id="{F72C94C3-D43B-5120-6399-2FC005E2E735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4;p35">
              <a:extLst>
                <a:ext uri="{FF2B5EF4-FFF2-40B4-BE49-F238E27FC236}">
                  <a16:creationId xmlns:a16="http://schemas.microsoft.com/office/drawing/2014/main" id="{B89BEC14-3080-0910-BAAF-07AB013C9342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5;p35">
              <a:extLst>
                <a:ext uri="{FF2B5EF4-FFF2-40B4-BE49-F238E27FC236}">
                  <a16:creationId xmlns:a16="http://schemas.microsoft.com/office/drawing/2014/main" id="{EF459517-332F-688A-F65A-FB2B7FD4847B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6;p35">
              <a:extLst>
                <a:ext uri="{FF2B5EF4-FFF2-40B4-BE49-F238E27FC236}">
                  <a16:creationId xmlns:a16="http://schemas.microsoft.com/office/drawing/2014/main" id="{E164308F-AC04-7680-A42B-D98B8A4B893C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7;p35">
              <a:extLst>
                <a:ext uri="{FF2B5EF4-FFF2-40B4-BE49-F238E27FC236}">
                  <a16:creationId xmlns:a16="http://schemas.microsoft.com/office/drawing/2014/main" id="{AB46A477-32D7-D560-FDFE-0B888051D70C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8;p35">
              <a:extLst>
                <a:ext uri="{FF2B5EF4-FFF2-40B4-BE49-F238E27FC236}">
                  <a16:creationId xmlns:a16="http://schemas.microsoft.com/office/drawing/2014/main" id="{F056DE3E-D4D0-FC5A-F578-CD973F9399AB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89;p35">
              <a:extLst>
                <a:ext uri="{FF2B5EF4-FFF2-40B4-BE49-F238E27FC236}">
                  <a16:creationId xmlns:a16="http://schemas.microsoft.com/office/drawing/2014/main" id="{210974F6-0726-782B-CC00-BC307FC14410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0;p35">
              <a:extLst>
                <a:ext uri="{FF2B5EF4-FFF2-40B4-BE49-F238E27FC236}">
                  <a16:creationId xmlns:a16="http://schemas.microsoft.com/office/drawing/2014/main" id="{97240492-B75B-87CD-C233-E764DA8DF01A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1;p35">
              <a:extLst>
                <a:ext uri="{FF2B5EF4-FFF2-40B4-BE49-F238E27FC236}">
                  <a16:creationId xmlns:a16="http://schemas.microsoft.com/office/drawing/2014/main" id="{0CB02518-31D1-F55F-17A4-288627AA9BBB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2;p35">
              <a:extLst>
                <a:ext uri="{FF2B5EF4-FFF2-40B4-BE49-F238E27FC236}">
                  <a16:creationId xmlns:a16="http://schemas.microsoft.com/office/drawing/2014/main" id="{01ADA5BE-63ED-B01F-882A-09D86B2CF0FC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3;p35">
              <a:extLst>
                <a:ext uri="{FF2B5EF4-FFF2-40B4-BE49-F238E27FC236}">
                  <a16:creationId xmlns:a16="http://schemas.microsoft.com/office/drawing/2014/main" id="{36DF0496-CC68-A3A0-AC54-172C20287DE9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4;p35">
              <a:extLst>
                <a:ext uri="{FF2B5EF4-FFF2-40B4-BE49-F238E27FC236}">
                  <a16:creationId xmlns:a16="http://schemas.microsoft.com/office/drawing/2014/main" id="{3069D0E7-7EEA-8D3C-A28F-DD350B6EBBCB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5;p35">
              <a:extLst>
                <a:ext uri="{FF2B5EF4-FFF2-40B4-BE49-F238E27FC236}">
                  <a16:creationId xmlns:a16="http://schemas.microsoft.com/office/drawing/2014/main" id="{DF620514-BEB4-F347-9EB8-071E30321888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6;p35">
              <a:extLst>
                <a:ext uri="{FF2B5EF4-FFF2-40B4-BE49-F238E27FC236}">
                  <a16:creationId xmlns:a16="http://schemas.microsoft.com/office/drawing/2014/main" id="{A0CF6DC5-BC24-B7A7-DD7B-EA52DAFFC3E0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7;p35">
              <a:extLst>
                <a:ext uri="{FF2B5EF4-FFF2-40B4-BE49-F238E27FC236}">
                  <a16:creationId xmlns:a16="http://schemas.microsoft.com/office/drawing/2014/main" id="{98811AF3-95F6-A3C0-84AB-69DA4950D4EF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8;p35">
              <a:extLst>
                <a:ext uri="{FF2B5EF4-FFF2-40B4-BE49-F238E27FC236}">
                  <a16:creationId xmlns:a16="http://schemas.microsoft.com/office/drawing/2014/main" id="{389F806C-E5A4-BEE1-4311-E461142D3DF2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299;p35">
              <a:extLst>
                <a:ext uri="{FF2B5EF4-FFF2-40B4-BE49-F238E27FC236}">
                  <a16:creationId xmlns:a16="http://schemas.microsoft.com/office/drawing/2014/main" id="{8610080D-EAC4-F700-F69E-51EB1FA7DDDB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0;p35">
              <a:extLst>
                <a:ext uri="{FF2B5EF4-FFF2-40B4-BE49-F238E27FC236}">
                  <a16:creationId xmlns:a16="http://schemas.microsoft.com/office/drawing/2014/main" id="{3DCC42A8-6441-8866-6517-0069397598D1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301;p35">
              <a:extLst>
                <a:ext uri="{FF2B5EF4-FFF2-40B4-BE49-F238E27FC236}">
                  <a16:creationId xmlns:a16="http://schemas.microsoft.com/office/drawing/2014/main" id="{F2DF93EE-CFB3-A22F-5CAC-AE159381BF4D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892CD4AF-9278-AA31-DE6C-670EAE89D760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ECA50B38-61D7-6F88-38BF-29F28A69A329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FAF14F99-536E-0CD6-05D4-0938C828AB74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3088F4D3-6825-4EDB-A1FA-F33D50F9FCE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306;p35">
              <a:extLst>
                <a:ext uri="{FF2B5EF4-FFF2-40B4-BE49-F238E27FC236}">
                  <a16:creationId xmlns:a16="http://schemas.microsoft.com/office/drawing/2014/main" id="{FC863D50-D973-276A-6202-EE7ECF8F913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307;p35">
              <a:extLst>
                <a:ext uri="{FF2B5EF4-FFF2-40B4-BE49-F238E27FC236}">
                  <a16:creationId xmlns:a16="http://schemas.microsoft.com/office/drawing/2014/main" id="{825DE76A-27D5-4582-2331-3FF4F8C05D35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308;p35">
              <a:extLst>
                <a:ext uri="{FF2B5EF4-FFF2-40B4-BE49-F238E27FC236}">
                  <a16:creationId xmlns:a16="http://schemas.microsoft.com/office/drawing/2014/main" id="{DE54264E-EAFD-8B13-2B29-F9DF8A12BB5C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309;p35">
              <a:extLst>
                <a:ext uri="{FF2B5EF4-FFF2-40B4-BE49-F238E27FC236}">
                  <a16:creationId xmlns:a16="http://schemas.microsoft.com/office/drawing/2014/main" id="{8DCC6949-4800-ECCA-E550-601D048AA95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310;p35">
              <a:extLst>
                <a:ext uri="{FF2B5EF4-FFF2-40B4-BE49-F238E27FC236}">
                  <a16:creationId xmlns:a16="http://schemas.microsoft.com/office/drawing/2014/main" id="{DA85350B-D5D9-829C-776C-36D1BAD4D25B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311;p35">
              <a:extLst>
                <a:ext uri="{FF2B5EF4-FFF2-40B4-BE49-F238E27FC236}">
                  <a16:creationId xmlns:a16="http://schemas.microsoft.com/office/drawing/2014/main" id="{1CBCAB12-9349-F17F-D5C2-80BB2E351BE6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312;p35">
              <a:extLst>
                <a:ext uri="{FF2B5EF4-FFF2-40B4-BE49-F238E27FC236}">
                  <a16:creationId xmlns:a16="http://schemas.microsoft.com/office/drawing/2014/main" id="{E935567A-04AA-A2FE-7CD4-B88765282B3E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313;p35">
              <a:extLst>
                <a:ext uri="{FF2B5EF4-FFF2-40B4-BE49-F238E27FC236}">
                  <a16:creationId xmlns:a16="http://schemas.microsoft.com/office/drawing/2014/main" id="{4496FB67-633A-DD96-08A0-72C7E08D746F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314;p35">
              <a:extLst>
                <a:ext uri="{FF2B5EF4-FFF2-40B4-BE49-F238E27FC236}">
                  <a16:creationId xmlns:a16="http://schemas.microsoft.com/office/drawing/2014/main" id="{CF8DCFC1-77B0-FC2E-DDA4-CA8A37F38B93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315;p35">
              <a:extLst>
                <a:ext uri="{FF2B5EF4-FFF2-40B4-BE49-F238E27FC236}">
                  <a16:creationId xmlns:a16="http://schemas.microsoft.com/office/drawing/2014/main" id="{758DD00E-3CEF-2B9B-62E2-A76747016BB1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316;p35">
              <a:extLst>
                <a:ext uri="{FF2B5EF4-FFF2-40B4-BE49-F238E27FC236}">
                  <a16:creationId xmlns:a16="http://schemas.microsoft.com/office/drawing/2014/main" id="{1C65DE5A-E243-90EA-5FA3-57C1C798654B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317;p35">
              <a:extLst>
                <a:ext uri="{FF2B5EF4-FFF2-40B4-BE49-F238E27FC236}">
                  <a16:creationId xmlns:a16="http://schemas.microsoft.com/office/drawing/2014/main" id="{D666573B-8CDA-9B1B-FF65-C4C7F7E2FB02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318;p35">
              <a:extLst>
                <a:ext uri="{FF2B5EF4-FFF2-40B4-BE49-F238E27FC236}">
                  <a16:creationId xmlns:a16="http://schemas.microsoft.com/office/drawing/2014/main" id="{B007A0AA-F1B3-66E9-A17B-91FD026B756C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319;p35">
              <a:extLst>
                <a:ext uri="{FF2B5EF4-FFF2-40B4-BE49-F238E27FC236}">
                  <a16:creationId xmlns:a16="http://schemas.microsoft.com/office/drawing/2014/main" id="{D7F54601-894C-2F45-909A-24822C7D0405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320;p35">
              <a:extLst>
                <a:ext uri="{FF2B5EF4-FFF2-40B4-BE49-F238E27FC236}">
                  <a16:creationId xmlns:a16="http://schemas.microsoft.com/office/drawing/2014/main" id="{A02CE056-6E7D-436C-2C80-11BEB8CDC1BA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321;p35">
              <a:extLst>
                <a:ext uri="{FF2B5EF4-FFF2-40B4-BE49-F238E27FC236}">
                  <a16:creationId xmlns:a16="http://schemas.microsoft.com/office/drawing/2014/main" id="{0694345D-4102-4F0E-3C34-A633E8F16C11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322;p35">
              <a:extLst>
                <a:ext uri="{FF2B5EF4-FFF2-40B4-BE49-F238E27FC236}">
                  <a16:creationId xmlns:a16="http://schemas.microsoft.com/office/drawing/2014/main" id="{0697297C-D40F-5793-B931-5DAD9AAF93B1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323;p35">
              <a:extLst>
                <a:ext uri="{FF2B5EF4-FFF2-40B4-BE49-F238E27FC236}">
                  <a16:creationId xmlns:a16="http://schemas.microsoft.com/office/drawing/2014/main" id="{2CF71F07-BDD4-A4B2-C562-866697DFEAFF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324;p35">
              <a:extLst>
                <a:ext uri="{FF2B5EF4-FFF2-40B4-BE49-F238E27FC236}">
                  <a16:creationId xmlns:a16="http://schemas.microsoft.com/office/drawing/2014/main" id="{E8854DEC-8969-B4FD-621D-A1DD4EE9B859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325;p35">
              <a:extLst>
                <a:ext uri="{FF2B5EF4-FFF2-40B4-BE49-F238E27FC236}">
                  <a16:creationId xmlns:a16="http://schemas.microsoft.com/office/drawing/2014/main" id="{2D7C7BE5-AC44-E324-6E00-DF0AF3DE738B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326;p35">
              <a:extLst>
                <a:ext uri="{FF2B5EF4-FFF2-40B4-BE49-F238E27FC236}">
                  <a16:creationId xmlns:a16="http://schemas.microsoft.com/office/drawing/2014/main" id="{99E70EEE-2EF0-5118-A97D-BE9B13E6C2CD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327;p35">
              <a:extLst>
                <a:ext uri="{FF2B5EF4-FFF2-40B4-BE49-F238E27FC236}">
                  <a16:creationId xmlns:a16="http://schemas.microsoft.com/office/drawing/2014/main" id="{3CD707CD-8A94-175E-D5AF-CAEAECBEBFBA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328;p35">
              <a:extLst>
                <a:ext uri="{FF2B5EF4-FFF2-40B4-BE49-F238E27FC236}">
                  <a16:creationId xmlns:a16="http://schemas.microsoft.com/office/drawing/2014/main" id="{EBAA867E-F435-DE52-E21E-4F55DD3533C6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329;p35">
              <a:extLst>
                <a:ext uri="{FF2B5EF4-FFF2-40B4-BE49-F238E27FC236}">
                  <a16:creationId xmlns:a16="http://schemas.microsoft.com/office/drawing/2014/main" id="{CD00FA1D-8E9E-5A9E-A252-A8A54C315647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330;p35">
              <a:extLst>
                <a:ext uri="{FF2B5EF4-FFF2-40B4-BE49-F238E27FC236}">
                  <a16:creationId xmlns:a16="http://schemas.microsoft.com/office/drawing/2014/main" id="{112460E8-9A36-32C8-6501-CCB15C9B8E68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331;p35">
              <a:extLst>
                <a:ext uri="{FF2B5EF4-FFF2-40B4-BE49-F238E27FC236}">
                  <a16:creationId xmlns:a16="http://schemas.microsoft.com/office/drawing/2014/main" id="{F1ECEBA9-39D5-0508-7E4C-87B780152302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332;p35">
              <a:extLst>
                <a:ext uri="{FF2B5EF4-FFF2-40B4-BE49-F238E27FC236}">
                  <a16:creationId xmlns:a16="http://schemas.microsoft.com/office/drawing/2014/main" id="{169FEE78-6659-1A1D-98ED-77369A0C30C1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333;p35">
              <a:extLst>
                <a:ext uri="{FF2B5EF4-FFF2-40B4-BE49-F238E27FC236}">
                  <a16:creationId xmlns:a16="http://schemas.microsoft.com/office/drawing/2014/main" id="{81E77CED-1937-E26D-0D6A-74EC2BA7A8CB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334;p35">
              <a:extLst>
                <a:ext uri="{FF2B5EF4-FFF2-40B4-BE49-F238E27FC236}">
                  <a16:creationId xmlns:a16="http://schemas.microsoft.com/office/drawing/2014/main" id="{C6982371-FC7D-4EF6-F780-221D6FFCA9F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9035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1. Introdução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15" name="Espaço Reservado para Número de Slide 1048714">
            <a:extLst>
              <a:ext uri="{FF2B5EF4-FFF2-40B4-BE49-F238E27FC236}">
                <a16:creationId xmlns:a16="http://schemas.microsoft.com/office/drawing/2014/main" id="{9455D9DB-36F5-51C0-D293-1553A22CA5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8095D0A-26D6-14F4-8868-4B8465D33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3363"/>
            <a:ext cx="9144000" cy="207677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CA81C4C-E79F-98FC-4E13-268B611F53A1}"/>
              </a:ext>
            </a:extLst>
          </p:cNvPr>
          <p:cNvSpPr txBox="1"/>
          <p:nvPr/>
        </p:nvSpPr>
        <p:spPr>
          <a:xfrm>
            <a:off x="1529078" y="3575577"/>
            <a:ext cx="5883342" cy="86177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Fonte: Indicadores Brasileiros para os Objetivos de Desenvolvimento Sustentável. Disponível em: </a:t>
            </a:r>
          </a:p>
          <a:p>
            <a:r>
              <a:rPr lang="pt-BR" sz="1000" dirty="0">
                <a:latin typeface="Fira Sans"/>
                <a:hlinkClick r:id="rId4"/>
              </a:rPr>
              <a:t>https://odsbrasil.gov.br</a:t>
            </a:r>
            <a:r>
              <a:rPr lang="pt-BR" sz="1000" dirty="0">
                <a:latin typeface="Fira Sans"/>
              </a:rPr>
              <a:t>. Acesso em 02/12/2022.</a:t>
            </a:r>
          </a:p>
          <a:p>
            <a:endParaRPr lang="pt-BR" sz="1500" dirty="0">
              <a:latin typeface="Fira Sans"/>
            </a:endParaRPr>
          </a:p>
          <a:p>
            <a:endParaRPr lang="pt-BR" sz="1500" dirty="0">
              <a:latin typeface="Fira Sans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2F4B3F9-005A-1C02-5499-14A0E4D41661}"/>
              </a:ext>
            </a:extLst>
          </p:cNvPr>
          <p:cNvSpPr txBox="1"/>
          <p:nvPr/>
        </p:nvSpPr>
        <p:spPr>
          <a:xfrm>
            <a:off x="2801323" y="1271753"/>
            <a:ext cx="3243196" cy="24622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pt-BR" sz="1000" dirty="0">
                <a:latin typeface="Fira Sans"/>
              </a:rPr>
              <a:t>Figura 1: Objetivos de desenvolvimento sustentável.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82657DA-A9CF-2821-25F7-6DC4B7B0AE23}"/>
              </a:ext>
            </a:extLst>
          </p:cNvPr>
          <p:cNvSpPr txBox="1"/>
          <p:nvPr/>
        </p:nvSpPr>
        <p:spPr>
          <a:xfrm>
            <a:off x="226881" y="4181859"/>
            <a:ext cx="87942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latin typeface="Fira Sans" panose="020B0503050000020004" pitchFamily="34" charset="0"/>
              </a:rPr>
              <a:t>“Objetivo 4 - Educação de Qualidade. </a:t>
            </a:r>
          </a:p>
          <a:p>
            <a:r>
              <a:rPr lang="pt-BR" dirty="0">
                <a:latin typeface="Fira Sans" panose="020B0503050000020004" pitchFamily="34" charset="0"/>
              </a:rPr>
              <a:t>Assegurar a educação inclusiva e equitativa e de qualidade, e promover oportunidades de aprendizagem ao longo da vida para todos”.</a:t>
            </a:r>
          </a:p>
        </p:txBody>
      </p:sp>
    </p:spTree>
    <p:extLst>
      <p:ext uri="{BB962C8B-B14F-4D97-AF65-F5344CB8AC3E}">
        <p14:creationId xmlns:p14="http://schemas.microsoft.com/office/powerpoint/2010/main" val="2926775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1. Introdução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1920877" y="2810552"/>
            <a:ext cx="2787153" cy="640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Transtorno de aprendizagem em matemática causado por má formação neurológica.</a:t>
            </a:r>
          </a:p>
          <a:p>
            <a:r>
              <a:rPr lang="pt-BR" sz="1000" dirty="0">
                <a:latin typeface="Fira Sans"/>
                <a:ea typeface="Fira Sans"/>
                <a:cs typeface="Fira Sans"/>
                <a:sym typeface="Fira Sans"/>
              </a:rPr>
              <a:t>(</a:t>
            </a:r>
            <a:r>
              <a:rPr lang="pt-BR" sz="1000" dirty="0">
                <a:solidFill>
                  <a:schemeClr val="tx1"/>
                </a:solidFill>
                <a:latin typeface="Fira Sans"/>
                <a:ea typeface="Calibri" panose="020F0502020204030204" pitchFamily="34" charset="0"/>
                <a:cs typeface="Times New Roman"/>
              </a:rPr>
              <a:t>PERETTI, 2019)</a:t>
            </a:r>
            <a:r>
              <a:rPr lang="pt-BR" sz="1000" dirty="0">
                <a:latin typeface="Fira Sans "/>
                <a:ea typeface="Calibri" panose="020F0502020204030204" pitchFamily="34" charset="0"/>
                <a:cs typeface="Times New Roman" panose="02020603050405020304" pitchFamily="18" charset="0"/>
                <a:sym typeface="Fira Sans"/>
              </a:rPr>
              <a:t> </a:t>
            </a:r>
            <a:endParaRPr lang="pt-BR" sz="1000" dirty="0">
              <a:latin typeface="Fira Sans "/>
              <a:ea typeface="Fira Sans"/>
              <a:cs typeface="Fira Sans"/>
              <a:sym typeface="Fira Sans"/>
            </a:endParaRPr>
          </a:p>
          <a:p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endParaRPr lang="pt-BR" sz="1200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endParaRPr lang="pt-BR" sz="1200" dirty="0">
              <a:latin typeface="Fira Sans"/>
              <a:ea typeface="Fira Sans"/>
              <a:cs typeface="Fira Sans"/>
              <a:sym typeface="Fira Sans"/>
            </a:endParaRPr>
          </a:p>
          <a:p>
            <a:endParaRPr lang="pt-BR" sz="1200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endParaRPr lang="pt-BR" sz="1200" dirty="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232853" y="1705150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14" name="CaixaDeTexto 1048713">
            <a:extLst>
              <a:ext uri="{FF2B5EF4-FFF2-40B4-BE49-F238E27FC236}">
                <a16:creationId xmlns:a16="http://schemas.microsoft.com/office/drawing/2014/main" id="{5CDBD6C4-3B9D-0D3F-9810-603986DDF4FD}"/>
              </a:ext>
            </a:extLst>
          </p:cNvPr>
          <p:cNvSpPr txBox="1"/>
          <p:nvPr/>
        </p:nvSpPr>
        <p:spPr>
          <a:xfrm>
            <a:off x="567646" y="4230179"/>
            <a:ext cx="8977180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 dirty="0">
                <a:latin typeface="Fira Sans "/>
                <a:ea typeface="Fira Sans"/>
                <a:cs typeface="Fira Sans"/>
                <a:sym typeface="Fira Sans"/>
              </a:rPr>
              <a:t>Discalculia é uma desordem na estrutura da maturação das capacidades matemáticas. </a:t>
            </a:r>
            <a:r>
              <a:rPr lang="pt-BR" sz="1000" dirty="0">
                <a:latin typeface="Fira Sans"/>
                <a:ea typeface="Fira Sans"/>
                <a:cs typeface="Fira Sans"/>
                <a:sym typeface="Fira Sans"/>
              </a:rPr>
              <a:t>(GARCIA, 1998)</a:t>
            </a:r>
          </a:p>
        </p:txBody>
      </p:sp>
      <p:sp>
        <p:nvSpPr>
          <p:cNvPr id="1048715" name="Espaço Reservado para Número de Slide 1048714">
            <a:extLst>
              <a:ext uri="{FF2B5EF4-FFF2-40B4-BE49-F238E27FC236}">
                <a16:creationId xmlns:a16="http://schemas.microsoft.com/office/drawing/2014/main" id="{9455D9DB-36F5-51C0-D293-1553A22CA5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53AA7B05-7545-E820-A52F-B2C036D16426}"/>
              </a:ext>
            </a:extLst>
          </p:cNvPr>
          <p:cNvSpPr txBox="1"/>
          <p:nvPr/>
        </p:nvSpPr>
        <p:spPr>
          <a:xfrm>
            <a:off x="5346826" y="2153561"/>
            <a:ext cx="3142207" cy="8771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sz="1400" dirty="0">
              <a:latin typeface="Fira Sans"/>
              <a:ea typeface="Fira Sans"/>
              <a:cs typeface="Fira Sans"/>
              <a:sym typeface="Fira Sans"/>
            </a:endParaRPr>
          </a:p>
          <a:p>
            <a:r>
              <a:rPr lang="pt-BR" sz="1400" dirty="0">
                <a:latin typeface="Fira Sans"/>
                <a:ea typeface="Fira Sans"/>
                <a:cs typeface="Fira Sans"/>
                <a:sym typeface="Fira Sans"/>
              </a:rPr>
              <a:t>3 a 6% de crianças em idade escolar</a:t>
            </a:r>
          </a:p>
          <a:p>
            <a:r>
              <a:rPr lang="pt-BR" sz="900" dirty="0">
                <a:latin typeface="Fira Sans"/>
                <a:ea typeface="Fira Sans"/>
                <a:cs typeface="Fira Sans"/>
                <a:sym typeface="Fira Sans"/>
              </a:rPr>
              <a:t>(BASTOS, 2008)</a:t>
            </a:r>
          </a:p>
          <a:p>
            <a:endParaRPr lang="pt-BR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2. Dismath: objetivos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1992167" y="1999677"/>
            <a:ext cx="6755376" cy="2244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r>
              <a:rPr lang="pt-BR" sz="1500" dirty="0">
                <a:latin typeface="Fira Sans Medium"/>
                <a:ea typeface="Fira Sans Medium"/>
                <a:cs typeface="Fira Sans Medium"/>
                <a:sym typeface="Fira Sans Medium"/>
              </a:rPr>
              <a:t>Objetivo app</a:t>
            </a:r>
          </a:p>
          <a:p>
            <a:endParaRPr lang="pt-BR" sz="1500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Ferramenta de auxílio em educação financeira: como aprender a organizar as economias mesmo com o transtorno de discalculia?</a:t>
            </a:r>
          </a:p>
          <a:p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endParaRPr lang="pt-BR" sz="1500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endParaRPr lang="pt-BR" sz="1500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endParaRPr lang="pt-BR" sz="1500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r>
              <a:rPr lang="pt-BR" sz="1500" dirty="0">
                <a:latin typeface="Fira Sans Medium"/>
                <a:ea typeface="Fira Sans Medium"/>
                <a:cs typeface="Fira Sans Medium"/>
                <a:sym typeface="Fira Sans Medium"/>
              </a:rPr>
              <a:t>Público alvo</a:t>
            </a:r>
          </a:p>
          <a:p>
            <a:endParaRPr lang="pt-BR" sz="1500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Adultos e jovens com discalculia.</a:t>
            </a:r>
          </a:p>
          <a:p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Futuramente: versão adaptada para e escolas públicas e privadas.</a:t>
            </a:r>
          </a:p>
          <a:p>
            <a:endParaRPr lang="pt-BR" sz="1200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endParaRPr lang="pt-BR" sz="1200" dirty="0">
              <a:latin typeface="Fira Sans"/>
              <a:ea typeface="Fira Sans"/>
              <a:cs typeface="Fira Sans"/>
              <a:sym typeface="Fira Sans"/>
            </a:endParaRPr>
          </a:p>
          <a:p>
            <a:endParaRPr lang="pt-BR" sz="1200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endParaRPr lang="pt-BR" sz="1200" dirty="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8519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2. Dismath: funções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03735" y="948018"/>
            <a:ext cx="6696512" cy="390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algn="just">
              <a:buAutoNum type="arabicPeriod"/>
            </a:pPr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O usuário poderá inserir seu salário, ganhos e gastos fixos/variáveis de maneira escrita, verbal ou através da câmera do smartphone. </a:t>
            </a:r>
          </a:p>
          <a:p>
            <a:pPr marL="342900" indent="-342900" algn="just">
              <a:buAutoNum type="arabicPeriod"/>
            </a:pPr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marL="342900" indent="-342900" algn="just">
              <a:buAutoNum type="arabicPeriod"/>
            </a:pPr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marL="342900" indent="-342900" algn="just">
              <a:buAutoNum type="arabicPeriod"/>
            </a:pPr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marL="342900" indent="-342900" algn="just">
              <a:buAutoNum type="arabicPeriod"/>
            </a:pPr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marL="342900" indent="-342900" algn="just">
              <a:buAutoNum type="arabicPeriod" startAt="2"/>
            </a:pPr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Gestão de gastos: geração de relatórios a partir das informações inseridas pelo usuário contendo planilhas de gastos e economias.</a:t>
            </a: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68785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2. Dismath: funções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03735" y="948018"/>
            <a:ext cx="6696512" cy="390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algn="just">
              <a:buAutoNum type="arabicPeriod" startAt="3"/>
            </a:pPr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Alerta de limite: o software avisará o usuário quando ele ultrapassar os limites de gastos impostos pelo salário e percentual a ser poupado (de acordo com a configuração de gestão de gastos sugerida pelo aplicativo).</a:t>
            </a:r>
          </a:p>
          <a:p>
            <a:pPr marL="342900" indent="-342900" algn="just">
              <a:buAutoNum type="arabicPeriod" startAt="3"/>
            </a:pPr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marL="342900" indent="-342900" algn="just">
              <a:buAutoNum type="arabicPeriod" startAt="3"/>
            </a:pPr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marL="342900" indent="-342900" algn="just">
              <a:buAutoNum type="arabicPeriod" startAt="4"/>
            </a:pPr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Aperfeiçoamento da gestão de gastos à medida que o usuário reporta aos aplicativos gastos diários, semanais e mensais.</a:t>
            </a: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0545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2. Dismath: funções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03735" y="1388756"/>
            <a:ext cx="6696512" cy="2873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Funcionalidades futuras: 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marL="342900" indent="-342900" algn="just">
              <a:buAutoNum type="arabicPeriod" startAt="5"/>
            </a:pPr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Ferramenta de organização de orçamentos: o usuário poderá inserir (de maneira verbal, escrita ou pela câmera do smartphone) orçamentos gerais e visualizá-los nas planilhas de gestão de gastos.</a:t>
            </a:r>
          </a:p>
          <a:p>
            <a:pPr marL="342900" indent="-342900" algn="just">
              <a:buAutoNum type="arabicPeriod" startAt="5"/>
            </a:pPr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marL="342900" indent="-342900" algn="just">
              <a:buAutoNum type="arabicPeriod" startAt="5"/>
            </a:pPr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marL="342900" indent="-342900" algn="just">
              <a:buAutoNum type="arabicPeriod" startAt="6"/>
            </a:pPr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Edição da configuração sugerida de gestão de gastos. 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8092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Google Shape;2822;p31"/>
          <p:cNvSpPr txBox="1"/>
          <p:nvPr/>
        </p:nvSpPr>
        <p:spPr>
          <a:xfrm>
            <a:off x="710250" y="286260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3. Requisitos funcionais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3" name="Google Shape;2823;p31"/>
          <p:cNvSpPr txBox="1"/>
          <p:nvPr/>
        </p:nvSpPr>
        <p:spPr>
          <a:xfrm>
            <a:off x="1116377" y="1244006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048794" name="Google Shape;2824;p31"/>
          <p:cNvSpPr txBox="1"/>
          <p:nvPr/>
        </p:nvSpPr>
        <p:spPr>
          <a:xfrm>
            <a:off x="2003735" y="948018"/>
            <a:ext cx="6696512" cy="3909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RF01: Cadastro de usuários;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RF02: Inserir requisitos de cadastro dos dados financeiros, entradas e saídas;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RF03: Gerar relatórios de gastos e alerta de excedência de limite;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  <a:p>
            <a:pPr algn="just"/>
            <a:r>
              <a:rPr lang="pt-BR" sz="1500" dirty="0">
                <a:latin typeface="Fira Sans"/>
                <a:ea typeface="Fira Sans"/>
                <a:cs typeface="Fira Sans"/>
                <a:sym typeface="Fira Sans"/>
              </a:rPr>
              <a:t>RF04: O sistema deve atualizar depois de alterações feitas pelo usuário;</a:t>
            </a:r>
          </a:p>
          <a:p>
            <a:pPr algn="just"/>
            <a:endParaRPr lang="pt-BR" sz="1500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" name="Google Shape;3245;p35">
            <a:extLst>
              <a:ext uri="{FF2B5EF4-FFF2-40B4-BE49-F238E27FC236}">
                <a16:creationId xmlns:a16="http://schemas.microsoft.com/office/drawing/2014/main" id="{C3155CD9-D751-359F-591F-CE7C3FAB1984}"/>
              </a:ext>
            </a:extLst>
          </p:cNvPr>
          <p:cNvGrpSpPr/>
          <p:nvPr/>
        </p:nvGrpSpPr>
        <p:grpSpPr>
          <a:xfrm>
            <a:off x="520533" y="1602222"/>
            <a:ext cx="1191687" cy="1939055"/>
            <a:chOff x="5708988" y="2432357"/>
            <a:chExt cx="1191687" cy="1939055"/>
          </a:xfrm>
        </p:grpSpPr>
        <p:sp>
          <p:nvSpPr>
            <p:cNvPr id="3" name="Google Shape;3246;p35">
              <a:extLst>
                <a:ext uri="{FF2B5EF4-FFF2-40B4-BE49-F238E27FC236}">
                  <a16:creationId xmlns:a16="http://schemas.microsoft.com/office/drawing/2014/main" id="{4EC6FFA2-BC63-E5B7-7815-F35A55F3E886}"/>
                </a:ext>
              </a:extLst>
            </p:cNvPr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47;p35">
              <a:extLst>
                <a:ext uri="{FF2B5EF4-FFF2-40B4-BE49-F238E27FC236}">
                  <a16:creationId xmlns:a16="http://schemas.microsoft.com/office/drawing/2014/main" id="{A2F914B8-A5BC-9B18-0C90-FD3FD9230DC2}"/>
                </a:ext>
              </a:extLst>
            </p:cNvPr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48;p35">
              <a:extLst>
                <a:ext uri="{FF2B5EF4-FFF2-40B4-BE49-F238E27FC236}">
                  <a16:creationId xmlns:a16="http://schemas.microsoft.com/office/drawing/2014/main" id="{BF3126B6-BC44-D84B-F249-D8BD87875579}"/>
                </a:ext>
              </a:extLst>
            </p:cNvPr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49;p35">
              <a:extLst>
                <a:ext uri="{FF2B5EF4-FFF2-40B4-BE49-F238E27FC236}">
                  <a16:creationId xmlns:a16="http://schemas.microsoft.com/office/drawing/2014/main" id="{DB98C2EF-012E-95EF-AB47-A4BDFA656656}"/>
                </a:ext>
              </a:extLst>
            </p:cNvPr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50;p35">
              <a:extLst>
                <a:ext uri="{FF2B5EF4-FFF2-40B4-BE49-F238E27FC236}">
                  <a16:creationId xmlns:a16="http://schemas.microsoft.com/office/drawing/2014/main" id="{D634D6AB-FE45-CCFF-E10E-C600E6507A74}"/>
                </a:ext>
              </a:extLst>
            </p:cNvPr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51;p35">
              <a:extLst>
                <a:ext uri="{FF2B5EF4-FFF2-40B4-BE49-F238E27FC236}">
                  <a16:creationId xmlns:a16="http://schemas.microsoft.com/office/drawing/2014/main" id="{60B89563-28F6-01AA-B76E-5C97E0AC5A7E}"/>
                </a:ext>
              </a:extLst>
            </p:cNvPr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52;p35">
              <a:extLst>
                <a:ext uri="{FF2B5EF4-FFF2-40B4-BE49-F238E27FC236}">
                  <a16:creationId xmlns:a16="http://schemas.microsoft.com/office/drawing/2014/main" id="{1FEFC890-8D3B-D465-39FD-0BC9F4ECFDDF}"/>
                </a:ext>
              </a:extLst>
            </p:cNvPr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53;p35">
              <a:extLst>
                <a:ext uri="{FF2B5EF4-FFF2-40B4-BE49-F238E27FC236}">
                  <a16:creationId xmlns:a16="http://schemas.microsoft.com/office/drawing/2014/main" id="{850EA5AB-4F95-6315-51BC-322F23CBDE2B}"/>
                </a:ext>
              </a:extLst>
            </p:cNvPr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54;p35">
              <a:extLst>
                <a:ext uri="{FF2B5EF4-FFF2-40B4-BE49-F238E27FC236}">
                  <a16:creationId xmlns:a16="http://schemas.microsoft.com/office/drawing/2014/main" id="{B2491884-F469-DDE3-5F05-BCE6DB127355}"/>
                </a:ext>
              </a:extLst>
            </p:cNvPr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55;p35">
              <a:extLst>
                <a:ext uri="{FF2B5EF4-FFF2-40B4-BE49-F238E27FC236}">
                  <a16:creationId xmlns:a16="http://schemas.microsoft.com/office/drawing/2014/main" id="{E96C37CC-BFDC-519F-38CF-AD0829BF9407}"/>
                </a:ext>
              </a:extLst>
            </p:cNvPr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56;p35">
              <a:extLst>
                <a:ext uri="{FF2B5EF4-FFF2-40B4-BE49-F238E27FC236}">
                  <a16:creationId xmlns:a16="http://schemas.microsoft.com/office/drawing/2014/main" id="{81FD8C4A-7909-C56B-6BC6-A97151B3EF64}"/>
                </a:ext>
              </a:extLst>
            </p:cNvPr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57;p35">
              <a:extLst>
                <a:ext uri="{FF2B5EF4-FFF2-40B4-BE49-F238E27FC236}">
                  <a16:creationId xmlns:a16="http://schemas.microsoft.com/office/drawing/2014/main" id="{167EA2CB-11DC-B41A-B6EE-6D85E82C71E2}"/>
                </a:ext>
              </a:extLst>
            </p:cNvPr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58;p35">
              <a:extLst>
                <a:ext uri="{FF2B5EF4-FFF2-40B4-BE49-F238E27FC236}">
                  <a16:creationId xmlns:a16="http://schemas.microsoft.com/office/drawing/2014/main" id="{2572AC53-8052-5319-DC51-BD3F0E9FC205}"/>
                </a:ext>
              </a:extLst>
            </p:cNvPr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59;p35">
              <a:extLst>
                <a:ext uri="{FF2B5EF4-FFF2-40B4-BE49-F238E27FC236}">
                  <a16:creationId xmlns:a16="http://schemas.microsoft.com/office/drawing/2014/main" id="{F9E6B53E-B4B5-A1E1-3675-E7BF00E63F0E}"/>
                </a:ext>
              </a:extLst>
            </p:cNvPr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0;p35">
              <a:extLst>
                <a:ext uri="{FF2B5EF4-FFF2-40B4-BE49-F238E27FC236}">
                  <a16:creationId xmlns:a16="http://schemas.microsoft.com/office/drawing/2014/main" id="{B2350B8C-EFBF-D7DA-5FEA-9A7CA103B4F6}"/>
                </a:ext>
              </a:extLst>
            </p:cNvPr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61;p35">
              <a:extLst>
                <a:ext uri="{FF2B5EF4-FFF2-40B4-BE49-F238E27FC236}">
                  <a16:creationId xmlns:a16="http://schemas.microsoft.com/office/drawing/2014/main" id="{9F782490-4B65-AA65-523A-F22BB4AFD28A}"/>
                </a:ext>
              </a:extLst>
            </p:cNvPr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62;p35">
              <a:extLst>
                <a:ext uri="{FF2B5EF4-FFF2-40B4-BE49-F238E27FC236}">
                  <a16:creationId xmlns:a16="http://schemas.microsoft.com/office/drawing/2014/main" id="{718735A1-6942-28B5-6803-7EB3960BE90E}"/>
                </a:ext>
              </a:extLst>
            </p:cNvPr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63;p35">
              <a:extLst>
                <a:ext uri="{FF2B5EF4-FFF2-40B4-BE49-F238E27FC236}">
                  <a16:creationId xmlns:a16="http://schemas.microsoft.com/office/drawing/2014/main" id="{737DFA45-E0E2-29F1-FEFA-9CB300D76355}"/>
                </a:ext>
              </a:extLst>
            </p:cNvPr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64;p35">
              <a:extLst>
                <a:ext uri="{FF2B5EF4-FFF2-40B4-BE49-F238E27FC236}">
                  <a16:creationId xmlns:a16="http://schemas.microsoft.com/office/drawing/2014/main" id="{39E66E4F-A39C-09EA-E39C-9A5980BB0DB4}"/>
                </a:ext>
              </a:extLst>
            </p:cNvPr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65;p35">
              <a:extLst>
                <a:ext uri="{FF2B5EF4-FFF2-40B4-BE49-F238E27FC236}">
                  <a16:creationId xmlns:a16="http://schemas.microsoft.com/office/drawing/2014/main" id="{ACCF8544-2E80-3F26-ECA5-A0F308990308}"/>
                </a:ext>
              </a:extLst>
            </p:cNvPr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66;p35">
              <a:extLst>
                <a:ext uri="{FF2B5EF4-FFF2-40B4-BE49-F238E27FC236}">
                  <a16:creationId xmlns:a16="http://schemas.microsoft.com/office/drawing/2014/main" id="{4080F06D-AA04-FC05-D218-FFF9FA87B1CC}"/>
                </a:ext>
              </a:extLst>
            </p:cNvPr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67;p35">
              <a:extLst>
                <a:ext uri="{FF2B5EF4-FFF2-40B4-BE49-F238E27FC236}">
                  <a16:creationId xmlns:a16="http://schemas.microsoft.com/office/drawing/2014/main" id="{F08E8C50-A139-9DAE-A603-0FEE59A6B674}"/>
                </a:ext>
              </a:extLst>
            </p:cNvPr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68;p35">
              <a:extLst>
                <a:ext uri="{FF2B5EF4-FFF2-40B4-BE49-F238E27FC236}">
                  <a16:creationId xmlns:a16="http://schemas.microsoft.com/office/drawing/2014/main" id="{732E820B-7EC8-1AC8-275F-B7A12C130D5A}"/>
                </a:ext>
              </a:extLst>
            </p:cNvPr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69;p35">
              <a:extLst>
                <a:ext uri="{FF2B5EF4-FFF2-40B4-BE49-F238E27FC236}">
                  <a16:creationId xmlns:a16="http://schemas.microsoft.com/office/drawing/2014/main" id="{31FE2165-EE65-523F-EB0E-44538F3EFAC6}"/>
                </a:ext>
              </a:extLst>
            </p:cNvPr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70;p35">
              <a:extLst>
                <a:ext uri="{FF2B5EF4-FFF2-40B4-BE49-F238E27FC236}">
                  <a16:creationId xmlns:a16="http://schemas.microsoft.com/office/drawing/2014/main" id="{AC8885B2-0635-FCBE-4689-FD2FFCEB0F7A}"/>
                </a:ext>
              </a:extLst>
            </p:cNvPr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71;p35">
              <a:extLst>
                <a:ext uri="{FF2B5EF4-FFF2-40B4-BE49-F238E27FC236}">
                  <a16:creationId xmlns:a16="http://schemas.microsoft.com/office/drawing/2014/main" id="{A46DB9EE-8A23-C4F5-E83F-6677EB4B3BF6}"/>
                </a:ext>
              </a:extLst>
            </p:cNvPr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72;p35">
              <a:extLst>
                <a:ext uri="{FF2B5EF4-FFF2-40B4-BE49-F238E27FC236}">
                  <a16:creationId xmlns:a16="http://schemas.microsoft.com/office/drawing/2014/main" id="{B6645CFF-DE9C-565D-FDAD-C1733FDF4C30}"/>
                </a:ext>
              </a:extLst>
            </p:cNvPr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73;p35">
              <a:extLst>
                <a:ext uri="{FF2B5EF4-FFF2-40B4-BE49-F238E27FC236}">
                  <a16:creationId xmlns:a16="http://schemas.microsoft.com/office/drawing/2014/main" id="{D64952D0-35E1-79DA-9889-DEE77525B5B2}"/>
                </a:ext>
              </a:extLst>
            </p:cNvPr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74;p35">
              <a:extLst>
                <a:ext uri="{FF2B5EF4-FFF2-40B4-BE49-F238E27FC236}">
                  <a16:creationId xmlns:a16="http://schemas.microsoft.com/office/drawing/2014/main" id="{C5DB7682-2AE6-22A2-C579-FDF4EDE8AD7F}"/>
                </a:ext>
              </a:extLst>
            </p:cNvPr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5;p35">
              <a:extLst>
                <a:ext uri="{FF2B5EF4-FFF2-40B4-BE49-F238E27FC236}">
                  <a16:creationId xmlns:a16="http://schemas.microsoft.com/office/drawing/2014/main" id="{368FF634-8225-2560-6137-80D6FFB36FD8}"/>
                </a:ext>
              </a:extLst>
            </p:cNvPr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76;p35">
              <a:extLst>
                <a:ext uri="{FF2B5EF4-FFF2-40B4-BE49-F238E27FC236}">
                  <a16:creationId xmlns:a16="http://schemas.microsoft.com/office/drawing/2014/main" id="{99E45DB2-DDA7-6DB2-4DAD-908D8B96A48B}"/>
                </a:ext>
              </a:extLst>
            </p:cNvPr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77;p35">
              <a:extLst>
                <a:ext uri="{FF2B5EF4-FFF2-40B4-BE49-F238E27FC236}">
                  <a16:creationId xmlns:a16="http://schemas.microsoft.com/office/drawing/2014/main" id="{65E6B746-B453-A4A5-7814-8458DA939267}"/>
                </a:ext>
              </a:extLst>
            </p:cNvPr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278;p35">
              <a:extLst>
                <a:ext uri="{FF2B5EF4-FFF2-40B4-BE49-F238E27FC236}">
                  <a16:creationId xmlns:a16="http://schemas.microsoft.com/office/drawing/2014/main" id="{045EB489-F739-EF42-BC3C-76D5599A57C0}"/>
                </a:ext>
              </a:extLst>
            </p:cNvPr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79;p35">
              <a:extLst>
                <a:ext uri="{FF2B5EF4-FFF2-40B4-BE49-F238E27FC236}">
                  <a16:creationId xmlns:a16="http://schemas.microsoft.com/office/drawing/2014/main" id="{D676C399-3103-82CC-84BE-9EE91FFA64EE}"/>
                </a:ext>
              </a:extLst>
            </p:cNvPr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80;p35">
              <a:extLst>
                <a:ext uri="{FF2B5EF4-FFF2-40B4-BE49-F238E27FC236}">
                  <a16:creationId xmlns:a16="http://schemas.microsoft.com/office/drawing/2014/main" id="{539CB8C2-A5CD-067C-6BAB-51446416AABB}"/>
                </a:ext>
              </a:extLst>
            </p:cNvPr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281;p35">
              <a:extLst>
                <a:ext uri="{FF2B5EF4-FFF2-40B4-BE49-F238E27FC236}">
                  <a16:creationId xmlns:a16="http://schemas.microsoft.com/office/drawing/2014/main" id="{77DC8694-E8A5-513E-1673-D3D969014AC8}"/>
                </a:ext>
              </a:extLst>
            </p:cNvPr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282;p35">
              <a:extLst>
                <a:ext uri="{FF2B5EF4-FFF2-40B4-BE49-F238E27FC236}">
                  <a16:creationId xmlns:a16="http://schemas.microsoft.com/office/drawing/2014/main" id="{DAE29195-DE31-DFC1-FE5B-0D3DDE83D2D9}"/>
                </a:ext>
              </a:extLst>
            </p:cNvPr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83;p35">
              <a:extLst>
                <a:ext uri="{FF2B5EF4-FFF2-40B4-BE49-F238E27FC236}">
                  <a16:creationId xmlns:a16="http://schemas.microsoft.com/office/drawing/2014/main" id="{CA639181-7184-160E-218C-7D7ECAF567FA}"/>
                </a:ext>
              </a:extLst>
            </p:cNvPr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84;p35">
              <a:extLst>
                <a:ext uri="{FF2B5EF4-FFF2-40B4-BE49-F238E27FC236}">
                  <a16:creationId xmlns:a16="http://schemas.microsoft.com/office/drawing/2014/main" id="{39809C01-63E9-17E7-D0A9-2AB825BF923C}"/>
                </a:ext>
              </a:extLst>
            </p:cNvPr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285;p35">
              <a:extLst>
                <a:ext uri="{FF2B5EF4-FFF2-40B4-BE49-F238E27FC236}">
                  <a16:creationId xmlns:a16="http://schemas.microsoft.com/office/drawing/2014/main" id="{CA8FB1F4-6CDD-86D8-2D0B-291779016B74}"/>
                </a:ext>
              </a:extLst>
            </p:cNvPr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6;p35">
              <a:extLst>
                <a:ext uri="{FF2B5EF4-FFF2-40B4-BE49-F238E27FC236}">
                  <a16:creationId xmlns:a16="http://schemas.microsoft.com/office/drawing/2014/main" id="{FCAB9973-519B-A85A-CD5B-0A05E8CB47D8}"/>
                </a:ext>
              </a:extLst>
            </p:cNvPr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7;p35">
              <a:extLst>
                <a:ext uri="{FF2B5EF4-FFF2-40B4-BE49-F238E27FC236}">
                  <a16:creationId xmlns:a16="http://schemas.microsoft.com/office/drawing/2014/main" id="{D395E67B-00F3-4689-609B-1598B07CC350}"/>
                </a:ext>
              </a:extLst>
            </p:cNvPr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8;p35">
              <a:extLst>
                <a:ext uri="{FF2B5EF4-FFF2-40B4-BE49-F238E27FC236}">
                  <a16:creationId xmlns:a16="http://schemas.microsoft.com/office/drawing/2014/main" id="{0D75F1BE-A5F3-1055-BE37-120FE25ED2EA}"/>
                </a:ext>
              </a:extLst>
            </p:cNvPr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9;p35">
              <a:extLst>
                <a:ext uri="{FF2B5EF4-FFF2-40B4-BE49-F238E27FC236}">
                  <a16:creationId xmlns:a16="http://schemas.microsoft.com/office/drawing/2014/main" id="{559ECAF7-AFEB-9F88-3464-7E140A79EFD6}"/>
                </a:ext>
              </a:extLst>
            </p:cNvPr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90;p35">
              <a:extLst>
                <a:ext uri="{FF2B5EF4-FFF2-40B4-BE49-F238E27FC236}">
                  <a16:creationId xmlns:a16="http://schemas.microsoft.com/office/drawing/2014/main" id="{E3000870-F020-7247-A8E1-5C64FF448243}"/>
                </a:ext>
              </a:extLst>
            </p:cNvPr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91;p35">
              <a:extLst>
                <a:ext uri="{FF2B5EF4-FFF2-40B4-BE49-F238E27FC236}">
                  <a16:creationId xmlns:a16="http://schemas.microsoft.com/office/drawing/2014/main" id="{553FB12A-6530-F864-D7B8-96EB522D067E}"/>
                </a:ext>
              </a:extLst>
            </p:cNvPr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92;p35">
              <a:extLst>
                <a:ext uri="{FF2B5EF4-FFF2-40B4-BE49-F238E27FC236}">
                  <a16:creationId xmlns:a16="http://schemas.microsoft.com/office/drawing/2014/main" id="{981C4017-1883-584B-5331-BDC224DD6F5D}"/>
                </a:ext>
              </a:extLst>
            </p:cNvPr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93;p35">
              <a:extLst>
                <a:ext uri="{FF2B5EF4-FFF2-40B4-BE49-F238E27FC236}">
                  <a16:creationId xmlns:a16="http://schemas.microsoft.com/office/drawing/2014/main" id="{45D1B118-56A7-F9E3-3CCF-3A55A119E593}"/>
                </a:ext>
              </a:extLst>
            </p:cNvPr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94;p35">
              <a:extLst>
                <a:ext uri="{FF2B5EF4-FFF2-40B4-BE49-F238E27FC236}">
                  <a16:creationId xmlns:a16="http://schemas.microsoft.com/office/drawing/2014/main" id="{5BE11D8B-1E87-2E8C-31E4-5291EE24CCB2}"/>
                </a:ext>
              </a:extLst>
            </p:cNvPr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5;p35">
              <a:extLst>
                <a:ext uri="{FF2B5EF4-FFF2-40B4-BE49-F238E27FC236}">
                  <a16:creationId xmlns:a16="http://schemas.microsoft.com/office/drawing/2014/main" id="{1AB2D460-E5F4-7354-C3EB-9684ECCCCCA2}"/>
                </a:ext>
              </a:extLst>
            </p:cNvPr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296;p35">
              <a:extLst>
                <a:ext uri="{FF2B5EF4-FFF2-40B4-BE49-F238E27FC236}">
                  <a16:creationId xmlns:a16="http://schemas.microsoft.com/office/drawing/2014/main" id="{BE38CA54-F81D-F4D0-15DF-3957429615E8}"/>
                </a:ext>
              </a:extLst>
            </p:cNvPr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297;p35">
              <a:extLst>
                <a:ext uri="{FF2B5EF4-FFF2-40B4-BE49-F238E27FC236}">
                  <a16:creationId xmlns:a16="http://schemas.microsoft.com/office/drawing/2014/main" id="{6A11482B-C2D5-E42F-E6DB-317C62B8B2D3}"/>
                </a:ext>
              </a:extLst>
            </p:cNvPr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298;p35">
              <a:extLst>
                <a:ext uri="{FF2B5EF4-FFF2-40B4-BE49-F238E27FC236}">
                  <a16:creationId xmlns:a16="http://schemas.microsoft.com/office/drawing/2014/main" id="{E8CCB366-731B-ED7C-6879-C79C786D0C37}"/>
                </a:ext>
              </a:extLst>
            </p:cNvPr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299;p35">
              <a:extLst>
                <a:ext uri="{FF2B5EF4-FFF2-40B4-BE49-F238E27FC236}">
                  <a16:creationId xmlns:a16="http://schemas.microsoft.com/office/drawing/2014/main" id="{29E22CE5-B1BA-F6D6-9C40-43A7EE1267FC}"/>
                </a:ext>
              </a:extLst>
            </p:cNvPr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00;p35">
              <a:extLst>
                <a:ext uri="{FF2B5EF4-FFF2-40B4-BE49-F238E27FC236}">
                  <a16:creationId xmlns:a16="http://schemas.microsoft.com/office/drawing/2014/main" id="{7002B784-77DF-20A0-7066-15BD5A4DC005}"/>
                </a:ext>
              </a:extLst>
            </p:cNvPr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01;p35">
              <a:extLst>
                <a:ext uri="{FF2B5EF4-FFF2-40B4-BE49-F238E27FC236}">
                  <a16:creationId xmlns:a16="http://schemas.microsoft.com/office/drawing/2014/main" id="{ACA378D5-09E4-82D1-CE69-68D0F6D275EC}"/>
                </a:ext>
              </a:extLst>
            </p:cNvPr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02;p35">
              <a:extLst>
                <a:ext uri="{FF2B5EF4-FFF2-40B4-BE49-F238E27FC236}">
                  <a16:creationId xmlns:a16="http://schemas.microsoft.com/office/drawing/2014/main" id="{09139EAE-4ED1-04FF-81D3-74F05EB4B20F}"/>
                </a:ext>
              </a:extLst>
            </p:cNvPr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03;p35">
              <a:extLst>
                <a:ext uri="{FF2B5EF4-FFF2-40B4-BE49-F238E27FC236}">
                  <a16:creationId xmlns:a16="http://schemas.microsoft.com/office/drawing/2014/main" id="{A9C5ADA7-65B1-E8CA-0297-4217E5EDC2DE}"/>
                </a:ext>
              </a:extLst>
            </p:cNvPr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04;p35">
              <a:extLst>
                <a:ext uri="{FF2B5EF4-FFF2-40B4-BE49-F238E27FC236}">
                  <a16:creationId xmlns:a16="http://schemas.microsoft.com/office/drawing/2014/main" id="{CB10BC22-0A98-D229-91DA-7D119E2076B0}"/>
                </a:ext>
              </a:extLst>
            </p:cNvPr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05;p35">
              <a:extLst>
                <a:ext uri="{FF2B5EF4-FFF2-40B4-BE49-F238E27FC236}">
                  <a16:creationId xmlns:a16="http://schemas.microsoft.com/office/drawing/2014/main" id="{C5572D47-E667-FE8A-C2F7-4341DF4DCF54}"/>
                </a:ext>
              </a:extLst>
            </p:cNvPr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6" name="Google Shape;3306;p35">
              <a:extLst>
                <a:ext uri="{FF2B5EF4-FFF2-40B4-BE49-F238E27FC236}">
                  <a16:creationId xmlns:a16="http://schemas.microsoft.com/office/drawing/2014/main" id="{E4164C13-FE30-2CEA-208C-8DCA2E4C9280}"/>
                </a:ext>
              </a:extLst>
            </p:cNvPr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7" name="Google Shape;3307;p35">
              <a:extLst>
                <a:ext uri="{FF2B5EF4-FFF2-40B4-BE49-F238E27FC236}">
                  <a16:creationId xmlns:a16="http://schemas.microsoft.com/office/drawing/2014/main" id="{B00468F2-5248-B840-601F-338CE52193B6}"/>
                </a:ext>
              </a:extLst>
            </p:cNvPr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8" name="Google Shape;3308;p35">
              <a:extLst>
                <a:ext uri="{FF2B5EF4-FFF2-40B4-BE49-F238E27FC236}">
                  <a16:creationId xmlns:a16="http://schemas.microsoft.com/office/drawing/2014/main" id="{63489F93-60D0-92E1-9359-A118B507CB6A}"/>
                </a:ext>
              </a:extLst>
            </p:cNvPr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09" name="Google Shape;3309;p35">
              <a:extLst>
                <a:ext uri="{FF2B5EF4-FFF2-40B4-BE49-F238E27FC236}">
                  <a16:creationId xmlns:a16="http://schemas.microsoft.com/office/drawing/2014/main" id="{20D6796C-80D8-4923-FDF2-F75C38618DEE}"/>
                </a:ext>
              </a:extLst>
            </p:cNvPr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0" name="Google Shape;3310;p35">
              <a:extLst>
                <a:ext uri="{FF2B5EF4-FFF2-40B4-BE49-F238E27FC236}">
                  <a16:creationId xmlns:a16="http://schemas.microsoft.com/office/drawing/2014/main" id="{863218BD-2AFE-EDC2-1153-B713EE35B1D2}"/>
                </a:ext>
              </a:extLst>
            </p:cNvPr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1" name="Google Shape;3311;p35">
              <a:extLst>
                <a:ext uri="{FF2B5EF4-FFF2-40B4-BE49-F238E27FC236}">
                  <a16:creationId xmlns:a16="http://schemas.microsoft.com/office/drawing/2014/main" id="{804F772A-F8F5-ED8B-6786-C1C8EDC45F22}"/>
                </a:ext>
              </a:extLst>
            </p:cNvPr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2" name="Google Shape;3312;p35">
              <a:extLst>
                <a:ext uri="{FF2B5EF4-FFF2-40B4-BE49-F238E27FC236}">
                  <a16:creationId xmlns:a16="http://schemas.microsoft.com/office/drawing/2014/main" id="{BA985E37-E55B-AC9E-F1ED-6CE888493A3B}"/>
                </a:ext>
              </a:extLst>
            </p:cNvPr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3" name="Google Shape;3313;p35">
              <a:extLst>
                <a:ext uri="{FF2B5EF4-FFF2-40B4-BE49-F238E27FC236}">
                  <a16:creationId xmlns:a16="http://schemas.microsoft.com/office/drawing/2014/main" id="{030C7F05-2A68-8016-E1D2-4305ECE4561E}"/>
                </a:ext>
              </a:extLst>
            </p:cNvPr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4" name="Google Shape;3314;p35">
              <a:extLst>
                <a:ext uri="{FF2B5EF4-FFF2-40B4-BE49-F238E27FC236}">
                  <a16:creationId xmlns:a16="http://schemas.microsoft.com/office/drawing/2014/main" id="{43A21B67-8C15-A061-F3B0-775692B685A6}"/>
                </a:ext>
              </a:extLst>
            </p:cNvPr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5" name="Google Shape;3315;p35">
              <a:extLst>
                <a:ext uri="{FF2B5EF4-FFF2-40B4-BE49-F238E27FC236}">
                  <a16:creationId xmlns:a16="http://schemas.microsoft.com/office/drawing/2014/main" id="{20338CCC-8F31-63F3-3B7D-B720DA3C53BF}"/>
                </a:ext>
              </a:extLst>
            </p:cNvPr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6" name="Google Shape;3316;p35">
              <a:extLst>
                <a:ext uri="{FF2B5EF4-FFF2-40B4-BE49-F238E27FC236}">
                  <a16:creationId xmlns:a16="http://schemas.microsoft.com/office/drawing/2014/main" id="{5312410C-53D2-4AA3-AD9C-0BD00A580639}"/>
                </a:ext>
              </a:extLst>
            </p:cNvPr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7" name="Google Shape;3317;p35">
              <a:extLst>
                <a:ext uri="{FF2B5EF4-FFF2-40B4-BE49-F238E27FC236}">
                  <a16:creationId xmlns:a16="http://schemas.microsoft.com/office/drawing/2014/main" id="{724F1885-9C51-FA25-2D57-E3A9EFCCE62C}"/>
                </a:ext>
              </a:extLst>
            </p:cNvPr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8" name="Google Shape;3318;p35">
              <a:extLst>
                <a:ext uri="{FF2B5EF4-FFF2-40B4-BE49-F238E27FC236}">
                  <a16:creationId xmlns:a16="http://schemas.microsoft.com/office/drawing/2014/main" id="{4976EE18-DE7C-6C49-EE04-66493C0F2616}"/>
                </a:ext>
              </a:extLst>
            </p:cNvPr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19" name="Google Shape;3319;p35">
              <a:extLst>
                <a:ext uri="{FF2B5EF4-FFF2-40B4-BE49-F238E27FC236}">
                  <a16:creationId xmlns:a16="http://schemas.microsoft.com/office/drawing/2014/main" id="{1311332A-6383-0731-DCDC-6FD75DFBF613}"/>
                </a:ext>
              </a:extLst>
            </p:cNvPr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0" name="Google Shape;3320;p35">
              <a:extLst>
                <a:ext uri="{FF2B5EF4-FFF2-40B4-BE49-F238E27FC236}">
                  <a16:creationId xmlns:a16="http://schemas.microsoft.com/office/drawing/2014/main" id="{66334DEA-D37B-1CF8-485F-249D213794C0}"/>
                </a:ext>
              </a:extLst>
            </p:cNvPr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1" name="Google Shape;3321;p35">
              <a:extLst>
                <a:ext uri="{FF2B5EF4-FFF2-40B4-BE49-F238E27FC236}">
                  <a16:creationId xmlns:a16="http://schemas.microsoft.com/office/drawing/2014/main" id="{CF46D085-A4D1-FFED-E806-4E4E06E80427}"/>
                </a:ext>
              </a:extLst>
            </p:cNvPr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2" name="Google Shape;3322;p35">
              <a:extLst>
                <a:ext uri="{FF2B5EF4-FFF2-40B4-BE49-F238E27FC236}">
                  <a16:creationId xmlns:a16="http://schemas.microsoft.com/office/drawing/2014/main" id="{0A7A605C-ABBD-C31A-BC7B-D689B57496E5}"/>
                </a:ext>
              </a:extLst>
            </p:cNvPr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3" name="Google Shape;3323;p35">
              <a:extLst>
                <a:ext uri="{FF2B5EF4-FFF2-40B4-BE49-F238E27FC236}">
                  <a16:creationId xmlns:a16="http://schemas.microsoft.com/office/drawing/2014/main" id="{D61EE5EC-4FFD-CD41-AFA9-C8BF76D6A9F2}"/>
                </a:ext>
              </a:extLst>
            </p:cNvPr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4" name="Google Shape;3324;p35">
              <a:extLst>
                <a:ext uri="{FF2B5EF4-FFF2-40B4-BE49-F238E27FC236}">
                  <a16:creationId xmlns:a16="http://schemas.microsoft.com/office/drawing/2014/main" id="{855300B1-473B-94BE-AC30-73901FE4BB42}"/>
                </a:ext>
              </a:extLst>
            </p:cNvPr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5" name="Google Shape;3325;p35">
              <a:extLst>
                <a:ext uri="{FF2B5EF4-FFF2-40B4-BE49-F238E27FC236}">
                  <a16:creationId xmlns:a16="http://schemas.microsoft.com/office/drawing/2014/main" id="{04A94228-0A9F-CD92-EF5D-6B70ECA17584}"/>
                </a:ext>
              </a:extLst>
            </p:cNvPr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6" name="Google Shape;3326;p35">
              <a:extLst>
                <a:ext uri="{FF2B5EF4-FFF2-40B4-BE49-F238E27FC236}">
                  <a16:creationId xmlns:a16="http://schemas.microsoft.com/office/drawing/2014/main" id="{53237A12-7C10-81F0-03A5-81FA07FABD74}"/>
                </a:ext>
              </a:extLst>
            </p:cNvPr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7" name="Google Shape;3327;p35">
              <a:extLst>
                <a:ext uri="{FF2B5EF4-FFF2-40B4-BE49-F238E27FC236}">
                  <a16:creationId xmlns:a16="http://schemas.microsoft.com/office/drawing/2014/main" id="{164525F4-AFD6-45D6-B2FC-30836D39310D}"/>
                </a:ext>
              </a:extLst>
            </p:cNvPr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8" name="Google Shape;3328;p35">
              <a:extLst>
                <a:ext uri="{FF2B5EF4-FFF2-40B4-BE49-F238E27FC236}">
                  <a16:creationId xmlns:a16="http://schemas.microsoft.com/office/drawing/2014/main" id="{4CE5B081-EA50-88D1-790F-353BC46E3877}"/>
                </a:ext>
              </a:extLst>
            </p:cNvPr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29" name="Google Shape;3329;p35">
              <a:extLst>
                <a:ext uri="{FF2B5EF4-FFF2-40B4-BE49-F238E27FC236}">
                  <a16:creationId xmlns:a16="http://schemas.microsoft.com/office/drawing/2014/main" id="{CEEA9AFC-924E-BD33-4A3B-97BFBF2B9AB1}"/>
                </a:ext>
              </a:extLst>
            </p:cNvPr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0" name="Google Shape;3330;p35">
              <a:extLst>
                <a:ext uri="{FF2B5EF4-FFF2-40B4-BE49-F238E27FC236}">
                  <a16:creationId xmlns:a16="http://schemas.microsoft.com/office/drawing/2014/main" id="{EC425FED-9CA8-B38D-3F24-6E15D9724173}"/>
                </a:ext>
              </a:extLst>
            </p:cNvPr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31" name="Google Shape;3331;p35">
              <a:extLst>
                <a:ext uri="{FF2B5EF4-FFF2-40B4-BE49-F238E27FC236}">
                  <a16:creationId xmlns:a16="http://schemas.microsoft.com/office/drawing/2014/main" id="{6821191E-A051-7D34-2CD9-98F4EE618284}"/>
                </a:ext>
              </a:extLst>
            </p:cNvPr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4" name="Google Shape;3332;p35">
              <a:extLst>
                <a:ext uri="{FF2B5EF4-FFF2-40B4-BE49-F238E27FC236}">
                  <a16:creationId xmlns:a16="http://schemas.microsoft.com/office/drawing/2014/main" id="{1B66936F-6779-CCF6-D5EB-931C1040C93E}"/>
                </a:ext>
              </a:extLst>
            </p:cNvPr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5" name="Google Shape;3333;p35">
              <a:extLst>
                <a:ext uri="{FF2B5EF4-FFF2-40B4-BE49-F238E27FC236}">
                  <a16:creationId xmlns:a16="http://schemas.microsoft.com/office/drawing/2014/main" id="{6CDEB422-374A-9E94-4E3C-12B5B28236DC}"/>
                </a:ext>
              </a:extLst>
            </p:cNvPr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06" name="Google Shape;3334;p35">
              <a:extLst>
                <a:ext uri="{FF2B5EF4-FFF2-40B4-BE49-F238E27FC236}">
                  <a16:creationId xmlns:a16="http://schemas.microsoft.com/office/drawing/2014/main" id="{71E636A3-D60F-D232-8C66-3EEF23DC56B4}"/>
                </a:ext>
              </a:extLst>
            </p:cNvPr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Espaço Reservado para Número de Slide 58">
            <a:extLst>
              <a:ext uri="{FF2B5EF4-FFF2-40B4-BE49-F238E27FC236}">
                <a16:creationId xmlns:a16="http://schemas.microsoft.com/office/drawing/2014/main" id="{3B0DA8BF-ABED-E2E8-9B6D-4AE712A249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56002731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1154</Words>
  <Application>Microsoft Office PowerPoint</Application>
  <PresentationFormat>Apresentação na tela (16:9)</PresentationFormat>
  <Paragraphs>225</Paragraphs>
  <Slides>25</Slides>
  <Notes>21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25</vt:i4>
      </vt:variant>
    </vt:vector>
  </HeadingPairs>
  <TitlesOfParts>
    <vt:vector size="32" baseType="lpstr">
      <vt:lpstr>Fira Sans</vt:lpstr>
      <vt:lpstr>Fira Sans SemiBold</vt:lpstr>
      <vt:lpstr>Arial</vt:lpstr>
      <vt:lpstr>Fira Sans Medium</vt:lpstr>
      <vt:lpstr>Fira Sans </vt:lpstr>
      <vt:lpstr>Technology Infographics by Slidesgo</vt:lpstr>
      <vt:lpstr>Technology Infographics by Slidesgo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Referências bibliográficas</vt:lpstr>
      <vt:lpstr>Referências sitiográficas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Larissa Volsi</dc:creator>
  <cp:lastModifiedBy>Larissa Volsi</cp:lastModifiedBy>
  <cp:revision>574</cp:revision>
  <dcterms:created xsi:type="dcterms:W3CDTF">2022-11-18T17:25:52Z</dcterms:created>
  <dcterms:modified xsi:type="dcterms:W3CDTF">2022-12-05T19:31:04Z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2ca49cd0e6c94b44a2cdcebd6ac60aa8</vt:lpwstr>
  </property>
</Properties>
</file>